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drawing2.xml" ContentType="application/vnd.ms-office.drawingml.diagramDrawing+xml"/>
  <Override PartName="/ppt/diagrams/quickStyle2.xml" ContentType="application/vnd.openxmlformats-officedocument.drawingml.diagramStyl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1.xml" ContentType="application/vnd.openxmlformats-officedocument.theme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99" r:id="rId4"/>
    <p:sldId id="298" r:id="rId5"/>
    <p:sldId id="303" r:id="rId6"/>
    <p:sldId id="304" r:id="rId7"/>
    <p:sldId id="306" r:id="rId8"/>
    <p:sldId id="317" r:id="rId9"/>
    <p:sldId id="326" r:id="rId10"/>
    <p:sldId id="301" r:id="rId11"/>
    <p:sldId id="302" r:id="rId12"/>
    <p:sldId id="305" r:id="rId13"/>
    <p:sldId id="309" r:id="rId14"/>
    <p:sldId id="308" r:id="rId15"/>
    <p:sldId id="307" r:id="rId16"/>
    <p:sldId id="319" r:id="rId17"/>
    <p:sldId id="311" r:id="rId18"/>
    <p:sldId id="310" r:id="rId19"/>
    <p:sldId id="312" r:id="rId20"/>
    <p:sldId id="313" r:id="rId21"/>
    <p:sldId id="318" r:id="rId22"/>
    <p:sldId id="314" r:id="rId23"/>
    <p:sldId id="315" r:id="rId24"/>
    <p:sldId id="320" r:id="rId25"/>
    <p:sldId id="316" r:id="rId26"/>
    <p:sldId id="321" r:id="rId27"/>
    <p:sldId id="322" r:id="rId28"/>
    <p:sldId id="323" r:id="rId29"/>
    <p:sldId id="324" r:id="rId30"/>
    <p:sldId id="325" r:id="rId31"/>
    <p:sldId id="327" r:id="rId32"/>
    <p:sldId id="300" r:id="rId33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7EF"/>
    <a:srgbClr val="D34817"/>
    <a:srgbClr val="E71C0C"/>
    <a:srgbClr val="E9A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A4B7F7-6189-4BAA-A50E-8895F7B918FC}" type="doc">
      <dgm:prSet loTypeId="urn:microsoft.com/office/officeart/2005/8/layout/hierarchy2" loCatId="hierarchy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439C6D7-13E6-4904-8867-469F018903A6}">
      <dgm:prSet phldrT="[文字]"/>
      <dgm:spPr/>
      <dgm:t>
        <a:bodyPr/>
        <a:lstStyle/>
        <a:p>
          <a:r>
            <a:rPr lang="en-US" altLang="zh-TW" dirty="0" smtClean="0"/>
            <a:t>FURNACE</a:t>
          </a:r>
          <a:endParaRPr lang="zh-TW" altLang="en-US" dirty="0"/>
        </a:p>
      </dgm:t>
    </dgm:pt>
    <dgm:pt modelId="{5A317917-A1B3-4F4B-992F-2FCDE8D8BE1F}" type="parTrans" cxnId="{38970320-B991-4BC8-8EB2-C706FE5C6767}">
      <dgm:prSet/>
      <dgm:spPr/>
      <dgm:t>
        <a:bodyPr/>
        <a:lstStyle/>
        <a:p>
          <a:endParaRPr lang="zh-TW" altLang="en-US"/>
        </a:p>
      </dgm:t>
    </dgm:pt>
    <dgm:pt modelId="{CF7345AE-280C-482D-8329-DEA547475CA8}" type="sibTrans" cxnId="{38970320-B991-4BC8-8EB2-C706FE5C6767}">
      <dgm:prSet/>
      <dgm:spPr/>
      <dgm:t>
        <a:bodyPr/>
        <a:lstStyle/>
        <a:p>
          <a:endParaRPr lang="zh-TW" altLang="en-US"/>
        </a:p>
      </dgm:t>
    </dgm:pt>
    <dgm:pt modelId="{425FFEFF-63EB-44CC-AE0C-3E6728417704}">
      <dgm:prSet phldrT="[文字]"/>
      <dgm:spPr/>
      <dgm:t>
        <a:bodyPr/>
        <a:lstStyle/>
        <a:p>
          <a:r>
            <a:rPr lang="en-US" altLang="zh-TW" dirty="0" smtClean="0"/>
            <a:t>LP</a:t>
          </a:r>
          <a:endParaRPr lang="zh-TW" altLang="en-US" dirty="0"/>
        </a:p>
      </dgm:t>
    </dgm:pt>
    <dgm:pt modelId="{D2DC7B35-16EC-4A09-963A-DC6E5B028BD7}" type="parTrans" cxnId="{18CC3C9F-EFFE-4FB6-80C8-C61B8AD1A9B5}">
      <dgm:prSet/>
      <dgm:spPr/>
      <dgm:t>
        <a:bodyPr/>
        <a:lstStyle/>
        <a:p>
          <a:endParaRPr lang="zh-TW" altLang="en-US"/>
        </a:p>
      </dgm:t>
    </dgm:pt>
    <dgm:pt modelId="{F0F3C8F8-9F46-44E5-AC67-86DB15DA24C6}" type="sibTrans" cxnId="{18CC3C9F-EFFE-4FB6-80C8-C61B8AD1A9B5}">
      <dgm:prSet/>
      <dgm:spPr/>
      <dgm:t>
        <a:bodyPr/>
        <a:lstStyle/>
        <a:p>
          <a:endParaRPr lang="zh-TW" altLang="en-US"/>
        </a:p>
      </dgm:t>
    </dgm:pt>
    <dgm:pt modelId="{0A674223-6082-453D-82AC-C29D51447817}">
      <dgm:prSet phldrT="[文字]"/>
      <dgm:spPr/>
      <dgm:t>
        <a:bodyPr/>
        <a:lstStyle/>
        <a:p>
          <a:r>
            <a:rPr lang="en-US" altLang="zh-TW" dirty="0" smtClean="0"/>
            <a:t>NITRIDE*7</a:t>
          </a:r>
          <a:endParaRPr lang="zh-TW" altLang="en-US" dirty="0"/>
        </a:p>
      </dgm:t>
    </dgm:pt>
    <dgm:pt modelId="{1E72AD73-3FB5-41DC-9052-0D6B80552D6B}" type="parTrans" cxnId="{6767831E-650F-40C8-8979-75121AF07469}">
      <dgm:prSet/>
      <dgm:spPr/>
      <dgm:t>
        <a:bodyPr/>
        <a:lstStyle/>
        <a:p>
          <a:endParaRPr lang="zh-TW" altLang="en-US"/>
        </a:p>
      </dgm:t>
    </dgm:pt>
    <dgm:pt modelId="{D36988B8-8F51-432F-B194-95B1AE3A6B46}" type="sibTrans" cxnId="{6767831E-650F-40C8-8979-75121AF07469}">
      <dgm:prSet/>
      <dgm:spPr/>
      <dgm:t>
        <a:bodyPr/>
        <a:lstStyle/>
        <a:p>
          <a:endParaRPr lang="zh-TW" altLang="en-US"/>
        </a:p>
      </dgm:t>
    </dgm:pt>
    <dgm:pt modelId="{A1C7BD8A-C6B9-4C72-8518-4FEC2427CFAE}">
      <dgm:prSet phldrT="[文字]"/>
      <dgm:spPr/>
      <dgm:t>
        <a:bodyPr/>
        <a:lstStyle/>
        <a:p>
          <a:r>
            <a:rPr lang="en-US" altLang="zh-TW" dirty="0" smtClean="0"/>
            <a:t>POLY*6</a:t>
          </a:r>
          <a:endParaRPr lang="zh-TW" altLang="en-US" dirty="0"/>
        </a:p>
      </dgm:t>
    </dgm:pt>
    <dgm:pt modelId="{EAF9B12B-911E-408D-B192-A1CCD3733566}" type="parTrans" cxnId="{2D0CCF1B-F5EF-4BD1-9BF3-C89C4F9B95F5}">
      <dgm:prSet/>
      <dgm:spPr/>
      <dgm:t>
        <a:bodyPr/>
        <a:lstStyle/>
        <a:p>
          <a:endParaRPr lang="zh-TW" altLang="en-US"/>
        </a:p>
      </dgm:t>
    </dgm:pt>
    <dgm:pt modelId="{B88BE418-428E-4505-924F-D1BA914BEC2F}" type="sibTrans" cxnId="{2D0CCF1B-F5EF-4BD1-9BF3-C89C4F9B95F5}">
      <dgm:prSet/>
      <dgm:spPr/>
      <dgm:t>
        <a:bodyPr/>
        <a:lstStyle/>
        <a:p>
          <a:endParaRPr lang="zh-TW" altLang="en-US"/>
        </a:p>
      </dgm:t>
    </dgm:pt>
    <dgm:pt modelId="{5D2D203F-5850-496A-8323-A0A4F5ECD57E}">
      <dgm:prSet phldrT="[文字]"/>
      <dgm:spPr/>
      <dgm:t>
        <a:bodyPr/>
        <a:lstStyle/>
        <a:p>
          <a:r>
            <a:rPr lang="en-US" altLang="zh-TW" dirty="0" smtClean="0"/>
            <a:t>AP</a:t>
          </a:r>
          <a:endParaRPr lang="zh-TW" altLang="en-US" dirty="0"/>
        </a:p>
      </dgm:t>
    </dgm:pt>
    <dgm:pt modelId="{8003DA71-5CF6-4936-978B-8518171F1CE1}" type="parTrans" cxnId="{CE217BA5-59CD-49E9-B2F4-7D32B236A928}">
      <dgm:prSet/>
      <dgm:spPr/>
      <dgm:t>
        <a:bodyPr/>
        <a:lstStyle/>
        <a:p>
          <a:endParaRPr lang="zh-TW" altLang="en-US"/>
        </a:p>
      </dgm:t>
    </dgm:pt>
    <dgm:pt modelId="{7C942581-43DC-4AC9-B6E5-195890625EB5}" type="sibTrans" cxnId="{CE217BA5-59CD-49E9-B2F4-7D32B236A928}">
      <dgm:prSet/>
      <dgm:spPr/>
      <dgm:t>
        <a:bodyPr/>
        <a:lstStyle/>
        <a:p>
          <a:endParaRPr lang="zh-TW" altLang="en-US"/>
        </a:p>
      </dgm:t>
    </dgm:pt>
    <dgm:pt modelId="{58109C3A-0EF6-4E9D-837E-56E49E921CC5}">
      <dgm:prSet phldrT="[文字]"/>
      <dgm:spPr/>
      <dgm:t>
        <a:bodyPr/>
        <a:lstStyle/>
        <a:p>
          <a:r>
            <a:rPr lang="en-US" altLang="zh-TW" dirty="0" smtClean="0"/>
            <a:t>POCL3</a:t>
          </a:r>
          <a:r>
            <a:rPr lang="zh-TW" altLang="en-US" dirty="0" smtClean="0"/>
            <a:t>*</a:t>
          </a:r>
          <a:r>
            <a:rPr lang="en-US" altLang="zh-TW" dirty="0" smtClean="0"/>
            <a:t>3</a:t>
          </a:r>
        </a:p>
      </dgm:t>
    </dgm:pt>
    <dgm:pt modelId="{3E946F00-FF91-4E58-A228-176A80EFA958}" type="parTrans" cxnId="{7057CC9A-DE65-4440-9264-5740115D62DB}">
      <dgm:prSet/>
      <dgm:spPr/>
      <dgm:t>
        <a:bodyPr/>
        <a:lstStyle/>
        <a:p>
          <a:endParaRPr lang="zh-TW" altLang="en-US"/>
        </a:p>
      </dgm:t>
    </dgm:pt>
    <dgm:pt modelId="{5D037C69-9A8A-4E4C-81BB-1354561B5445}" type="sibTrans" cxnId="{7057CC9A-DE65-4440-9264-5740115D62DB}">
      <dgm:prSet/>
      <dgm:spPr/>
      <dgm:t>
        <a:bodyPr/>
        <a:lstStyle/>
        <a:p>
          <a:endParaRPr lang="zh-TW" altLang="en-US"/>
        </a:p>
      </dgm:t>
    </dgm:pt>
    <dgm:pt modelId="{5E620050-9085-441B-9E01-3BCE475CEB74}">
      <dgm:prSet phldrT="[文字]"/>
      <dgm:spPr/>
      <dgm:t>
        <a:bodyPr/>
        <a:lstStyle/>
        <a:p>
          <a:r>
            <a:rPr lang="en-US" altLang="zh-TW" dirty="0" smtClean="0"/>
            <a:t>TEOS*8</a:t>
          </a:r>
          <a:endParaRPr lang="zh-TW" altLang="en-US" dirty="0"/>
        </a:p>
      </dgm:t>
    </dgm:pt>
    <dgm:pt modelId="{A3241388-92C1-45F3-9679-C0460FD7E0BA}" type="parTrans" cxnId="{6629015E-882D-471A-9B29-232DAC735BBF}">
      <dgm:prSet/>
      <dgm:spPr/>
      <dgm:t>
        <a:bodyPr/>
        <a:lstStyle/>
        <a:p>
          <a:endParaRPr lang="zh-TW" altLang="en-US"/>
        </a:p>
      </dgm:t>
    </dgm:pt>
    <dgm:pt modelId="{F0D6F8E4-A16D-4930-9B15-3DD7E8962AE4}" type="sibTrans" cxnId="{6629015E-882D-471A-9B29-232DAC735BBF}">
      <dgm:prSet/>
      <dgm:spPr/>
      <dgm:t>
        <a:bodyPr/>
        <a:lstStyle/>
        <a:p>
          <a:endParaRPr lang="zh-TW" altLang="en-US"/>
        </a:p>
      </dgm:t>
    </dgm:pt>
    <dgm:pt modelId="{05FCF5B6-90F8-43DB-8989-2A00F0E33DA4}">
      <dgm:prSet phldrT="[文字]"/>
      <dgm:spPr/>
      <dgm:t>
        <a:bodyPr/>
        <a:lstStyle/>
        <a:p>
          <a:r>
            <a:rPr lang="zh-TW" altLang="en-US" dirty="0" smtClean="0"/>
            <a:t>氧化管*</a:t>
          </a:r>
          <a:r>
            <a:rPr lang="en-US" altLang="zh-TW" dirty="0" smtClean="0"/>
            <a:t>40</a:t>
          </a:r>
        </a:p>
      </dgm:t>
    </dgm:pt>
    <dgm:pt modelId="{C5F3130C-2255-4AF5-87BC-725032822051}" type="parTrans" cxnId="{D1FE0F14-69CF-4FC9-8C2B-D818A66E60BA}">
      <dgm:prSet/>
      <dgm:spPr/>
      <dgm:t>
        <a:bodyPr/>
        <a:lstStyle/>
        <a:p>
          <a:endParaRPr lang="zh-TW" altLang="en-US"/>
        </a:p>
      </dgm:t>
    </dgm:pt>
    <dgm:pt modelId="{A1B54B86-7D5C-4064-9841-AABEC7EA6494}" type="sibTrans" cxnId="{D1FE0F14-69CF-4FC9-8C2B-D818A66E60BA}">
      <dgm:prSet/>
      <dgm:spPr/>
      <dgm:t>
        <a:bodyPr/>
        <a:lstStyle/>
        <a:p>
          <a:endParaRPr lang="zh-TW" altLang="en-US"/>
        </a:p>
      </dgm:t>
    </dgm:pt>
    <dgm:pt modelId="{39AB291D-07B3-4606-BA06-0522BAC065FB}" type="pres">
      <dgm:prSet presAssocID="{87A4B7F7-6189-4BAA-A50E-8895F7B918F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817EFDB-E087-42E0-9971-6182E2544031}" type="pres">
      <dgm:prSet presAssocID="{C439C6D7-13E6-4904-8867-469F018903A6}" presName="root1" presStyleCnt="0"/>
      <dgm:spPr/>
    </dgm:pt>
    <dgm:pt modelId="{B91609E1-97D2-497C-B8F7-63480C37CB7D}" type="pres">
      <dgm:prSet presAssocID="{C439C6D7-13E6-4904-8867-469F018903A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F0419FE-E0FC-4A9D-B66D-0684F5B03656}" type="pres">
      <dgm:prSet presAssocID="{C439C6D7-13E6-4904-8867-469F018903A6}" presName="level2hierChild" presStyleCnt="0"/>
      <dgm:spPr/>
    </dgm:pt>
    <dgm:pt modelId="{A5E743E8-6F37-41EC-A110-DD94FA0D4B6D}" type="pres">
      <dgm:prSet presAssocID="{D2DC7B35-16EC-4A09-963A-DC6E5B028BD7}" presName="conn2-1" presStyleLbl="parChTrans1D2" presStyleIdx="0" presStyleCnt="2"/>
      <dgm:spPr/>
      <dgm:t>
        <a:bodyPr/>
        <a:lstStyle/>
        <a:p>
          <a:endParaRPr lang="zh-TW" altLang="en-US"/>
        </a:p>
      </dgm:t>
    </dgm:pt>
    <dgm:pt modelId="{136AAB11-885C-42CC-A536-443CECC1AF75}" type="pres">
      <dgm:prSet presAssocID="{D2DC7B35-16EC-4A09-963A-DC6E5B028BD7}" presName="connTx" presStyleLbl="parChTrans1D2" presStyleIdx="0" presStyleCnt="2"/>
      <dgm:spPr/>
      <dgm:t>
        <a:bodyPr/>
        <a:lstStyle/>
        <a:p>
          <a:endParaRPr lang="zh-TW" altLang="en-US"/>
        </a:p>
      </dgm:t>
    </dgm:pt>
    <dgm:pt modelId="{99295295-6172-4AB1-B9F8-4DA2B0D88D77}" type="pres">
      <dgm:prSet presAssocID="{425FFEFF-63EB-44CC-AE0C-3E6728417704}" presName="root2" presStyleCnt="0"/>
      <dgm:spPr/>
    </dgm:pt>
    <dgm:pt modelId="{4823D741-07BC-4552-AB49-871C96526304}" type="pres">
      <dgm:prSet presAssocID="{425FFEFF-63EB-44CC-AE0C-3E6728417704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D29403-0CF6-4510-A5A9-C48B50A67D43}" type="pres">
      <dgm:prSet presAssocID="{425FFEFF-63EB-44CC-AE0C-3E6728417704}" presName="level3hierChild" presStyleCnt="0"/>
      <dgm:spPr/>
    </dgm:pt>
    <dgm:pt modelId="{479C4CB8-BBAC-4975-8CCF-31405AC594D8}" type="pres">
      <dgm:prSet presAssocID="{1E72AD73-3FB5-41DC-9052-0D6B80552D6B}" presName="conn2-1" presStyleLbl="parChTrans1D3" presStyleIdx="0" presStyleCnt="5"/>
      <dgm:spPr/>
      <dgm:t>
        <a:bodyPr/>
        <a:lstStyle/>
        <a:p>
          <a:endParaRPr lang="zh-TW" altLang="en-US"/>
        </a:p>
      </dgm:t>
    </dgm:pt>
    <dgm:pt modelId="{57FB8704-D94B-42E8-91A1-EF77EA870114}" type="pres">
      <dgm:prSet presAssocID="{1E72AD73-3FB5-41DC-9052-0D6B80552D6B}" presName="connTx" presStyleLbl="parChTrans1D3" presStyleIdx="0" presStyleCnt="5"/>
      <dgm:spPr/>
      <dgm:t>
        <a:bodyPr/>
        <a:lstStyle/>
        <a:p>
          <a:endParaRPr lang="zh-TW" altLang="en-US"/>
        </a:p>
      </dgm:t>
    </dgm:pt>
    <dgm:pt modelId="{2DB21D78-B55F-448B-B35F-33952DF3FAF8}" type="pres">
      <dgm:prSet presAssocID="{0A674223-6082-453D-82AC-C29D51447817}" presName="root2" presStyleCnt="0"/>
      <dgm:spPr/>
    </dgm:pt>
    <dgm:pt modelId="{BBE6AFDD-D891-482A-A8A1-1911B0A73FE7}" type="pres">
      <dgm:prSet presAssocID="{0A674223-6082-453D-82AC-C29D51447817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A4767F8-CF49-4101-B7A2-A26BE73B4C7F}" type="pres">
      <dgm:prSet presAssocID="{0A674223-6082-453D-82AC-C29D51447817}" presName="level3hierChild" presStyleCnt="0"/>
      <dgm:spPr/>
    </dgm:pt>
    <dgm:pt modelId="{29F2B361-EA2A-4D87-9E4E-7F2B774F0D8B}" type="pres">
      <dgm:prSet presAssocID="{A3241388-92C1-45F3-9679-C0460FD7E0BA}" presName="conn2-1" presStyleLbl="parChTrans1D3" presStyleIdx="1" presStyleCnt="5"/>
      <dgm:spPr/>
      <dgm:t>
        <a:bodyPr/>
        <a:lstStyle/>
        <a:p>
          <a:endParaRPr lang="zh-TW" altLang="en-US"/>
        </a:p>
      </dgm:t>
    </dgm:pt>
    <dgm:pt modelId="{4E5B83FD-CA27-4B83-A270-224B9847CFF8}" type="pres">
      <dgm:prSet presAssocID="{A3241388-92C1-45F3-9679-C0460FD7E0BA}" presName="connTx" presStyleLbl="parChTrans1D3" presStyleIdx="1" presStyleCnt="5"/>
      <dgm:spPr/>
      <dgm:t>
        <a:bodyPr/>
        <a:lstStyle/>
        <a:p>
          <a:endParaRPr lang="zh-TW" altLang="en-US"/>
        </a:p>
      </dgm:t>
    </dgm:pt>
    <dgm:pt modelId="{754A5E4A-5AC5-4888-A6F9-A0FA641892EA}" type="pres">
      <dgm:prSet presAssocID="{5E620050-9085-441B-9E01-3BCE475CEB74}" presName="root2" presStyleCnt="0"/>
      <dgm:spPr/>
    </dgm:pt>
    <dgm:pt modelId="{BB74191B-7C2E-46CB-BE6A-75E31CDE7A53}" type="pres">
      <dgm:prSet presAssocID="{5E620050-9085-441B-9E01-3BCE475CEB74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B9B32AF-4E38-45AB-B427-D52D10578DE8}" type="pres">
      <dgm:prSet presAssocID="{5E620050-9085-441B-9E01-3BCE475CEB74}" presName="level3hierChild" presStyleCnt="0"/>
      <dgm:spPr/>
    </dgm:pt>
    <dgm:pt modelId="{C6F40E27-19C4-45B3-8858-97C6363CCD2A}" type="pres">
      <dgm:prSet presAssocID="{EAF9B12B-911E-408D-B192-A1CCD3733566}" presName="conn2-1" presStyleLbl="parChTrans1D3" presStyleIdx="2" presStyleCnt="5"/>
      <dgm:spPr/>
      <dgm:t>
        <a:bodyPr/>
        <a:lstStyle/>
        <a:p>
          <a:endParaRPr lang="zh-TW" altLang="en-US"/>
        </a:p>
      </dgm:t>
    </dgm:pt>
    <dgm:pt modelId="{9D46D4FA-53F9-42F7-8488-DA041E6EA127}" type="pres">
      <dgm:prSet presAssocID="{EAF9B12B-911E-408D-B192-A1CCD3733566}" presName="connTx" presStyleLbl="parChTrans1D3" presStyleIdx="2" presStyleCnt="5"/>
      <dgm:spPr/>
      <dgm:t>
        <a:bodyPr/>
        <a:lstStyle/>
        <a:p>
          <a:endParaRPr lang="zh-TW" altLang="en-US"/>
        </a:p>
      </dgm:t>
    </dgm:pt>
    <dgm:pt modelId="{6FB3FE25-4F51-4611-8D6C-E08928B43B03}" type="pres">
      <dgm:prSet presAssocID="{A1C7BD8A-C6B9-4C72-8518-4FEC2427CFAE}" presName="root2" presStyleCnt="0"/>
      <dgm:spPr/>
    </dgm:pt>
    <dgm:pt modelId="{28F473D7-E9E5-4371-962F-4CE679A7E013}" type="pres">
      <dgm:prSet presAssocID="{A1C7BD8A-C6B9-4C72-8518-4FEC2427CFAE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D1AF69F-4F48-45F5-BDDD-A90DBB3337F2}" type="pres">
      <dgm:prSet presAssocID="{A1C7BD8A-C6B9-4C72-8518-4FEC2427CFAE}" presName="level3hierChild" presStyleCnt="0"/>
      <dgm:spPr/>
    </dgm:pt>
    <dgm:pt modelId="{D472F200-DCFA-4AA3-BA22-3F4566B78BA3}" type="pres">
      <dgm:prSet presAssocID="{8003DA71-5CF6-4936-978B-8518171F1CE1}" presName="conn2-1" presStyleLbl="parChTrans1D2" presStyleIdx="1" presStyleCnt="2"/>
      <dgm:spPr/>
      <dgm:t>
        <a:bodyPr/>
        <a:lstStyle/>
        <a:p>
          <a:endParaRPr lang="zh-TW" altLang="en-US"/>
        </a:p>
      </dgm:t>
    </dgm:pt>
    <dgm:pt modelId="{D38E68F8-55CC-45E4-A240-F4A384EAA0BB}" type="pres">
      <dgm:prSet presAssocID="{8003DA71-5CF6-4936-978B-8518171F1CE1}" presName="connTx" presStyleLbl="parChTrans1D2" presStyleIdx="1" presStyleCnt="2"/>
      <dgm:spPr/>
      <dgm:t>
        <a:bodyPr/>
        <a:lstStyle/>
        <a:p>
          <a:endParaRPr lang="zh-TW" altLang="en-US"/>
        </a:p>
      </dgm:t>
    </dgm:pt>
    <dgm:pt modelId="{A8FF3762-6862-49CC-B6D2-3650BC4F6AC0}" type="pres">
      <dgm:prSet presAssocID="{5D2D203F-5850-496A-8323-A0A4F5ECD57E}" presName="root2" presStyleCnt="0"/>
      <dgm:spPr/>
    </dgm:pt>
    <dgm:pt modelId="{23E24718-ECB9-4B57-83B7-1BE363DA33C0}" type="pres">
      <dgm:prSet presAssocID="{5D2D203F-5850-496A-8323-A0A4F5ECD57E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FC4160B-1BAB-49CF-AC48-567C68E59EE2}" type="pres">
      <dgm:prSet presAssocID="{5D2D203F-5850-496A-8323-A0A4F5ECD57E}" presName="level3hierChild" presStyleCnt="0"/>
      <dgm:spPr/>
    </dgm:pt>
    <dgm:pt modelId="{924B4516-5DB3-4889-9A77-07E9B646644A}" type="pres">
      <dgm:prSet presAssocID="{C5F3130C-2255-4AF5-87BC-725032822051}" presName="conn2-1" presStyleLbl="parChTrans1D3" presStyleIdx="3" presStyleCnt="5"/>
      <dgm:spPr/>
      <dgm:t>
        <a:bodyPr/>
        <a:lstStyle/>
        <a:p>
          <a:endParaRPr lang="zh-TW" altLang="en-US"/>
        </a:p>
      </dgm:t>
    </dgm:pt>
    <dgm:pt modelId="{09DF242A-EE8A-4808-9E9C-51C594C390BA}" type="pres">
      <dgm:prSet presAssocID="{C5F3130C-2255-4AF5-87BC-725032822051}" presName="connTx" presStyleLbl="parChTrans1D3" presStyleIdx="3" presStyleCnt="5"/>
      <dgm:spPr/>
      <dgm:t>
        <a:bodyPr/>
        <a:lstStyle/>
        <a:p>
          <a:endParaRPr lang="zh-TW" altLang="en-US"/>
        </a:p>
      </dgm:t>
    </dgm:pt>
    <dgm:pt modelId="{3A44A4CD-290D-4147-AFDB-5C013A7BE0F3}" type="pres">
      <dgm:prSet presAssocID="{05FCF5B6-90F8-43DB-8989-2A00F0E33DA4}" presName="root2" presStyleCnt="0"/>
      <dgm:spPr/>
    </dgm:pt>
    <dgm:pt modelId="{98CFF79E-41FA-4D9B-A07E-673713C7B6CA}" type="pres">
      <dgm:prSet presAssocID="{05FCF5B6-90F8-43DB-8989-2A00F0E33DA4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4675CB0-6684-4784-B9C5-820F913685CA}" type="pres">
      <dgm:prSet presAssocID="{05FCF5B6-90F8-43DB-8989-2A00F0E33DA4}" presName="level3hierChild" presStyleCnt="0"/>
      <dgm:spPr/>
    </dgm:pt>
    <dgm:pt modelId="{E568932D-8BC1-4223-975B-62643FAA196C}" type="pres">
      <dgm:prSet presAssocID="{3E946F00-FF91-4E58-A228-176A80EFA958}" presName="conn2-1" presStyleLbl="parChTrans1D3" presStyleIdx="4" presStyleCnt="5"/>
      <dgm:spPr/>
      <dgm:t>
        <a:bodyPr/>
        <a:lstStyle/>
        <a:p>
          <a:endParaRPr lang="zh-TW" altLang="en-US"/>
        </a:p>
      </dgm:t>
    </dgm:pt>
    <dgm:pt modelId="{67D690E4-1016-42A9-AE8E-DF7124D880F8}" type="pres">
      <dgm:prSet presAssocID="{3E946F00-FF91-4E58-A228-176A80EFA958}" presName="connTx" presStyleLbl="parChTrans1D3" presStyleIdx="4" presStyleCnt="5"/>
      <dgm:spPr/>
      <dgm:t>
        <a:bodyPr/>
        <a:lstStyle/>
        <a:p>
          <a:endParaRPr lang="zh-TW" altLang="en-US"/>
        </a:p>
      </dgm:t>
    </dgm:pt>
    <dgm:pt modelId="{7B04467F-A04D-4D81-B84A-A35429074F85}" type="pres">
      <dgm:prSet presAssocID="{58109C3A-0EF6-4E9D-837E-56E49E921CC5}" presName="root2" presStyleCnt="0"/>
      <dgm:spPr/>
    </dgm:pt>
    <dgm:pt modelId="{9AF5946F-C748-48F5-ACA5-59CE5978C113}" type="pres">
      <dgm:prSet presAssocID="{58109C3A-0EF6-4E9D-837E-56E49E921CC5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CC71087-3E92-4B9A-A16D-D8169310B7F9}" type="pres">
      <dgm:prSet presAssocID="{58109C3A-0EF6-4E9D-837E-56E49E921CC5}" presName="level3hierChild" presStyleCnt="0"/>
      <dgm:spPr/>
    </dgm:pt>
  </dgm:ptLst>
  <dgm:cxnLst>
    <dgm:cxn modelId="{2D0CCF1B-F5EF-4BD1-9BF3-C89C4F9B95F5}" srcId="{425FFEFF-63EB-44CC-AE0C-3E6728417704}" destId="{A1C7BD8A-C6B9-4C72-8518-4FEC2427CFAE}" srcOrd="2" destOrd="0" parTransId="{EAF9B12B-911E-408D-B192-A1CCD3733566}" sibTransId="{B88BE418-428E-4505-924F-D1BA914BEC2F}"/>
    <dgm:cxn modelId="{435B0DBD-209F-419B-9773-164A7F50F6D2}" type="presOf" srcId="{C439C6D7-13E6-4904-8867-469F018903A6}" destId="{B91609E1-97D2-497C-B8F7-63480C37CB7D}" srcOrd="0" destOrd="0" presId="urn:microsoft.com/office/officeart/2005/8/layout/hierarchy2"/>
    <dgm:cxn modelId="{723404AA-A425-4523-9FC0-77C2F5F72BAB}" type="presOf" srcId="{0A674223-6082-453D-82AC-C29D51447817}" destId="{BBE6AFDD-D891-482A-A8A1-1911B0A73FE7}" srcOrd="0" destOrd="0" presId="urn:microsoft.com/office/officeart/2005/8/layout/hierarchy2"/>
    <dgm:cxn modelId="{3E3192D6-6A26-44B8-82DD-118DD906BE0F}" type="presOf" srcId="{58109C3A-0EF6-4E9D-837E-56E49E921CC5}" destId="{9AF5946F-C748-48F5-ACA5-59CE5978C113}" srcOrd="0" destOrd="0" presId="urn:microsoft.com/office/officeart/2005/8/layout/hierarchy2"/>
    <dgm:cxn modelId="{A65B79F4-7FF7-4FE3-896D-8DCAAF7387F2}" type="presOf" srcId="{EAF9B12B-911E-408D-B192-A1CCD3733566}" destId="{9D46D4FA-53F9-42F7-8488-DA041E6EA127}" srcOrd="1" destOrd="0" presId="urn:microsoft.com/office/officeart/2005/8/layout/hierarchy2"/>
    <dgm:cxn modelId="{F87A8088-6ED0-4271-98BE-DCC2AA4B72CF}" type="presOf" srcId="{8003DA71-5CF6-4936-978B-8518171F1CE1}" destId="{D38E68F8-55CC-45E4-A240-F4A384EAA0BB}" srcOrd="1" destOrd="0" presId="urn:microsoft.com/office/officeart/2005/8/layout/hierarchy2"/>
    <dgm:cxn modelId="{6767831E-650F-40C8-8979-75121AF07469}" srcId="{425FFEFF-63EB-44CC-AE0C-3E6728417704}" destId="{0A674223-6082-453D-82AC-C29D51447817}" srcOrd="0" destOrd="0" parTransId="{1E72AD73-3FB5-41DC-9052-0D6B80552D6B}" sibTransId="{D36988B8-8F51-432F-B194-95B1AE3A6B46}"/>
    <dgm:cxn modelId="{75C60985-08DE-42EB-AB60-A877B4D87539}" type="presOf" srcId="{A1C7BD8A-C6B9-4C72-8518-4FEC2427CFAE}" destId="{28F473D7-E9E5-4371-962F-4CE679A7E013}" srcOrd="0" destOrd="0" presId="urn:microsoft.com/office/officeart/2005/8/layout/hierarchy2"/>
    <dgm:cxn modelId="{11665600-572A-4C27-8045-36A9A6177CFB}" type="presOf" srcId="{A3241388-92C1-45F3-9679-C0460FD7E0BA}" destId="{29F2B361-EA2A-4D87-9E4E-7F2B774F0D8B}" srcOrd="0" destOrd="0" presId="urn:microsoft.com/office/officeart/2005/8/layout/hierarchy2"/>
    <dgm:cxn modelId="{CCB02F7E-EB1E-435B-B007-D7FF4AFDA637}" type="presOf" srcId="{3E946F00-FF91-4E58-A228-176A80EFA958}" destId="{67D690E4-1016-42A9-AE8E-DF7124D880F8}" srcOrd="1" destOrd="0" presId="urn:microsoft.com/office/officeart/2005/8/layout/hierarchy2"/>
    <dgm:cxn modelId="{38970320-B991-4BC8-8EB2-C706FE5C6767}" srcId="{87A4B7F7-6189-4BAA-A50E-8895F7B918FC}" destId="{C439C6D7-13E6-4904-8867-469F018903A6}" srcOrd="0" destOrd="0" parTransId="{5A317917-A1B3-4F4B-992F-2FCDE8D8BE1F}" sibTransId="{CF7345AE-280C-482D-8329-DEA547475CA8}"/>
    <dgm:cxn modelId="{503DA381-4B1D-4F53-B0F6-9EB9791D04C0}" type="presOf" srcId="{C5F3130C-2255-4AF5-87BC-725032822051}" destId="{924B4516-5DB3-4889-9A77-07E9B646644A}" srcOrd="0" destOrd="0" presId="urn:microsoft.com/office/officeart/2005/8/layout/hierarchy2"/>
    <dgm:cxn modelId="{CE217BA5-59CD-49E9-B2F4-7D32B236A928}" srcId="{C439C6D7-13E6-4904-8867-469F018903A6}" destId="{5D2D203F-5850-496A-8323-A0A4F5ECD57E}" srcOrd="1" destOrd="0" parTransId="{8003DA71-5CF6-4936-978B-8518171F1CE1}" sibTransId="{7C942581-43DC-4AC9-B6E5-195890625EB5}"/>
    <dgm:cxn modelId="{E7610959-196F-4FA5-9BE8-DBA3FE7B0B03}" type="presOf" srcId="{3E946F00-FF91-4E58-A228-176A80EFA958}" destId="{E568932D-8BC1-4223-975B-62643FAA196C}" srcOrd="0" destOrd="0" presId="urn:microsoft.com/office/officeart/2005/8/layout/hierarchy2"/>
    <dgm:cxn modelId="{45393221-CE26-47E1-9AB5-A62BDA79A172}" type="presOf" srcId="{1E72AD73-3FB5-41DC-9052-0D6B80552D6B}" destId="{57FB8704-D94B-42E8-91A1-EF77EA870114}" srcOrd="1" destOrd="0" presId="urn:microsoft.com/office/officeart/2005/8/layout/hierarchy2"/>
    <dgm:cxn modelId="{EBF997BD-CB46-45E5-932B-4A986C8C50B4}" type="presOf" srcId="{5D2D203F-5850-496A-8323-A0A4F5ECD57E}" destId="{23E24718-ECB9-4B57-83B7-1BE363DA33C0}" srcOrd="0" destOrd="0" presId="urn:microsoft.com/office/officeart/2005/8/layout/hierarchy2"/>
    <dgm:cxn modelId="{C3B7049A-BD78-447A-B0E3-DD1367F91B87}" type="presOf" srcId="{8003DA71-5CF6-4936-978B-8518171F1CE1}" destId="{D472F200-DCFA-4AA3-BA22-3F4566B78BA3}" srcOrd="0" destOrd="0" presId="urn:microsoft.com/office/officeart/2005/8/layout/hierarchy2"/>
    <dgm:cxn modelId="{C1409DE4-5356-4F7D-8BD0-BE6D377BC701}" type="presOf" srcId="{87A4B7F7-6189-4BAA-A50E-8895F7B918FC}" destId="{39AB291D-07B3-4606-BA06-0522BAC065FB}" srcOrd="0" destOrd="0" presId="urn:microsoft.com/office/officeart/2005/8/layout/hierarchy2"/>
    <dgm:cxn modelId="{8D43333D-6A6A-4EA3-A399-ADC7FBEB07A7}" type="presOf" srcId="{A3241388-92C1-45F3-9679-C0460FD7E0BA}" destId="{4E5B83FD-CA27-4B83-A270-224B9847CFF8}" srcOrd="1" destOrd="0" presId="urn:microsoft.com/office/officeart/2005/8/layout/hierarchy2"/>
    <dgm:cxn modelId="{18CC3C9F-EFFE-4FB6-80C8-C61B8AD1A9B5}" srcId="{C439C6D7-13E6-4904-8867-469F018903A6}" destId="{425FFEFF-63EB-44CC-AE0C-3E6728417704}" srcOrd="0" destOrd="0" parTransId="{D2DC7B35-16EC-4A09-963A-DC6E5B028BD7}" sibTransId="{F0F3C8F8-9F46-44E5-AC67-86DB15DA24C6}"/>
    <dgm:cxn modelId="{D1FE0F14-69CF-4FC9-8C2B-D818A66E60BA}" srcId="{5D2D203F-5850-496A-8323-A0A4F5ECD57E}" destId="{05FCF5B6-90F8-43DB-8989-2A00F0E33DA4}" srcOrd="0" destOrd="0" parTransId="{C5F3130C-2255-4AF5-87BC-725032822051}" sibTransId="{A1B54B86-7D5C-4064-9841-AABEC7EA6494}"/>
    <dgm:cxn modelId="{FA0BA747-5D2E-45C2-90EC-579EFCC60764}" type="presOf" srcId="{5E620050-9085-441B-9E01-3BCE475CEB74}" destId="{BB74191B-7C2E-46CB-BE6A-75E31CDE7A53}" srcOrd="0" destOrd="0" presId="urn:microsoft.com/office/officeart/2005/8/layout/hierarchy2"/>
    <dgm:cxn modelId="{CFDF91B2-988D-44CD-9A76-26B1A09AB635}" type="presOf" srcId="{D2DC7B35-16EC-4A09-963A-DC6E5B028BD7}" destId="{A5E743E8-6F37-41EC-A110-DD94FA0D4B6D}" srcOrd="0" destOrd="0" presId="urn:microsoft.com/office/officeart/2005/8/layout/hierarchy2"/>
    <dgm:cxn modelId="{F4CDD72E-0F1B-4877-8555-66C9FB3AD238}" type="presOf" srcId="{D2DC7B35-16EC-4A09-963A-DC6E5B028BD7}" destId="{136AAB11-885C-42CC-A536-443CECC1AF75}" srcOrd="1" destOrd="0" presId="urn:microsoft.com/office/officeart/2005/8/layout/hierarchy2"/>
    <dgm:cxn modelId="{7057CC9A-DE65-4440-9264-5740115D62DB}" srcId="{5D2D203F-5850-496A-8323-A0A4F5ECD57E}" destId="{58109C3A-0EF6-4E9D-837E-56E49E921CC5}" srcOrd="1" destOrd="0" parTransId="{3E946F00-FF91-4E58-A228-176A80EFA958}" sibTransId="{5D037C69-9A8A-4E4C-81BB-1354561B5445}"/>
    <dgm:cxn modelId="{E62819E2-23BF-4771-8840-D7B2C5857B85}" type="presOf" srcId="{1E72AD73-3FB5-41DC-9052-0D6B80552D6B}" destId="{479C4CB8-BBAC-4975-8CCF-31405AC594D8}" srcOrd="0" destOrd="0" presId="urn:microsoft.com/office/officeart/2005/8/layout/hierarchy2"/>
    <dgm:cxn modelId="{886781A5-CC24-4D7E-8617-EA1D4BBBF0F4}" type="presOf" srcId="{05FCF5B6-90F8-43DB-8989-2A00F0E33DA4}" destId="{98CFF79E-41FA-4D9B-A07E-673713C7B6CA}" srcOrd="0" destOrd="0" presId="urn:microsoft.com/office/officeart/2005/8/layout/hierarchy2"/>
    <dgm:cxn modelId="{3C851102-37B5-4920-BE5E-B0C5338AE584}" type="presOf" srcId="{425FFEFF-63EB-44CC-AE0C-3E6728417704}" destId="{4823D741-07BC-4552-AB49-871C96526304}" srcOrd="0" destOrd="0" presId="urn:microsoft.com/office/officeart/2005/8/layout/hierarchy2"/>
    <dgm:cxn modelId="{A34451CC-0715-41C4-B7CF-148D03B746B7}" type="presOf" srcId="{C5F3130C-2255-4AF5-87BC-725032822051}" destId="{09DF242A-EE8A-4808-9E9C-51C594C390BA}" srcOrd="1" destOrd="0" presId="urn:microsoft.com/office/officeart/2005/8/layout/hierarchy2"/>
    <dgm:cxn modelId="{492BED00-20F9-4293-B2CF-7B0AAE6F2005}" type="presOf" srcId="{EAF9B12B-911E-408D-B192-A1CCD3733566}" destId="{C6F40E27-19C4-45B3-8858-97C6363CCD2A}" srcOrd="0" destOrd="0" presId="urn:microsoft.com/office/officeart/2005/8/layout/hierarchy2"/>
    <dgm:cxn modelId="{6629015E-882D-471A-9B29-232DAC735BBF}" srcId="{425FFEFF-63EB-44CC-AE0C-3E6728417704}" destId="{5E620050-9085-441B-9E01-3BCE475CEB74}" srcOrd="1" destOrd="0" parTransId="{A3241388-92C1-45F3-9679-C0460FD7E0BA}" sibTransId="{F0D6F8E4-A16D-4930-9B15-3DD7E8962AE4}"/>
    <dgm:cxn modelId="{EDF86B41-EF10-4260-98D3-23941D1DC891}" type="presParOf" srcId="{39AB291D-07B3-4606-BA06-0522BAC065FB}" destId="{A817EFDB-E087-42E0-9971-6182E2544031}" srcOrd="0" destOrd="0" presId="urn:microsoft.com/office/officeart/2005/8/layout/hierarchy2"/>
    <dgm:cxn modelId="{BACFC8AE-ACA3-48F3-9FB7-97EFEDFEFC67}" type="presParOf" srcId="{A817EFDB-E087-42E0-9971-6182E2544031}" destId="{B91609E1-97D2-497C-B8F7-63480C37CB7D}" srcOrd="0" destOrd="0" presId="urn:microsoft.com/office/officeart/2005/8/layout/hierarchy2"/>
    <dgm:cxn modelId="{A1CE1100-F687-4794-B0BC-48F3478A1B50}" type="presParOf" srcId="{A817EFDB-E087-42E0-9971-6182E2544031}" destId="{3F0419FE-E0FC-4A9D-B66D-0684F5B03656}" srcOrd="1" destOrd="0" presId="urn:microsoft.com/office/officeart/2005/8/layout/hierarchy2"/>
    <dgm:cxn modelId="{D5FF2AF5-FBBF-42C5-B7F6-9D34054BC062}" type="presParOf" srcId="{3F0419FE-E0FC-4A9D-B66D-0684F5B03656}" destId="{A5E743E8-6F37-41EC-A110-DD94FA0D4B6D}" srcOrd="0" destOrd="0" presId="urn:microsoft.com/office/officeart/2005/8/layout/hierarchy2"/>
    <dgm:cxn modelId="{B8208880-FAF2-4078-9670-47F0C2FC4AEB}" type="presParOf" srcId="{A5E743E8-6F37-41EC-A110-DD94FA0D4B6D}" destId="{136AAB11-885C-42CC-A536-443CECC1AF75}" srcOrd="0" destOrd="0" presId="urn:microsoft.com/office/officeart/2005/8/layout/hierarchy2"/>
    <dgm:cxn modelId="{3EE711A6-6343-4266-A8B0-1DC295F3AA8D}" type="presParOf" srcId="{3F0419FE-E0FC-4A9D-B66D-0684F5B03656}" destId="{99295295-6172-4AB1-B9F8-4DA2B0D88D77}" srcOrd="1" destOrd="0" presId="urn:microsoft.com/office/officeart/2005/8/layout/hierarchy2"/>
    <dgm:cxn modelId="{286B1E16-22DB-45E9-95BC-57B3005417DA}" type="presParOf" srcId="{99295295-6172-4AB1-B9F8-4DA2B0D88D77}" destId="{4823D741-07BC-4552-AB49-871C96526304}" srcOrd="0" destOrd="0" presId="urn:microsoft.com/office/officeart/2005/8/layout/hierarchy2"/>
    <dgm:cxn modelId="{105A3FA6-13AD-40B5-A778-529B45A5FCDC}" type="presParOf" srcId="{99295295-6172-4AB1-B9F8-4DA2B0D88D77}" destId="{DCD29403-0CF6-4510-A5A9-C48B50A67D43}" srcOrd="1" destOrd="0" presId="urn:microsoft.com/office/officeart/2005/8/layout/hierarchy2"/>
    <dgm:cxn modelId="{3A256550-83A2-41CC-BD76-11FFF3CB754F}" type="presParOf" srcId="{DCD29403-0CF6-4510-A5A9-C48B50A67D43}" destId="{479C4CB8-BBAC-4975-8CCF-31405AC594D8}" srcOrd="0" destOrd="0" presId="urn:microsoft.com/office/officeart/2005/8/layout/hierarchy2"/>
    <dgm:cxn modelId="{2C5B818F-45CE-4198-B057-480ABEAA806A}" type="presParOf" srcId="{479C4CB8-BBAC-4975-8CCF-31405AC594D8}" destId="{57FB8704-D94B-42E8-91A1-EF77EA870114}" srcOrd="0" destOrd="0" presId="urn:microsoft.com/office/officeart/2005/8/layout/hierarchy2"/>
    <dgm:cxn modelId="{F43A5135-7236-4E82-870A-6F5ED96A88FB}" type="presParOf" srcId="{DCD29403-0CF6-4510-A5A9-C48B50A67D43}" destId="{2DB21D78-B55F-448B-B35F-33952DF3FAF8}" srcOrd="1" destOrd="0" presId="urn:microsoft.com/office/officeart/2005/8/layout/hierarchy2"/>
    <dgm:cxn modelId="{BB139842-10F9-4080-985A-1873CE231A0F}" type="presParOf" srcId="{2DB21D78-B55F-448B-B35F-33952DF3FAF8}" destId="{BBE6AFDD-D891-482A-A8A1-1911B0A73FE7}" srcOrd="0" destOrd="0" presId="urn:microsoft.com/office/officeart/2005/8/layout/hierarchy2"/>
    <dgm:cxn modelId="{AA53E186-6EB0-4030-BDBB-87ACC5B0FB47}" type="presParOf" srcId="{2DB21D78-B55F-448B-B35F-33952DF3FAF8}" destId="{BA4767F8-CF49-4101-B7A2-A26BE73B4C7F}" srcOrd="1" destOrd="0" presId="urn:microsoft.com/office/officeart/2005/8/layout/hierarchy2"/>
    <dgm:cxn modelId="{9F890DC6-CBB4-488C-AA2B-65E7F0228DDA}" type="presParOf" srcId="{DCD29403-0CF6-4510-A5A9-C48B50A67D43}" destId="{29F2B361-EA2A-4D87-9E4E-7F2B774F0D8B}" srcOrd="2" destOrd="0" presId="urn:microsoft.com/office/officeart/2005/8/layout/hierarchy2"/>
    <dgm:cxn modelId="{70C30A55-B3E9-4BD9-875F-7FDCC7FC7D04}" type="presParOf" srcId="{29F2B361-EA2A-4D87-9E4E-7F2B774F0D8B}" destId="{4E5B83FD-CA27-4B83-A270-224B9847CFF8}" srcOrd="0" destOrd="0" presId="urn:microsoft.com/office/officeart/2005/8/layout/hierarchy2"/>
    <dgm:cxn modelId="{85A3EC2D-84D9-4D1D-A0C0-D53E3B066988}" type="presParOf" srcId="{DCD29403-0CF6-4510-A5A9-C48B50A67D43}" destId="{754A5E4A-5AC5-4888-A6F9-A0FA641892EA}" srcOrd="3" destOrd="0" presId="urn:microsoft.com/office/officeart/2005/8/layout/hierarchy2"/>
    <dgm:cxn modelId="{192B4E71-6787-4CFA-AE2A-0C2D988283A0}" type="presParOf" srcId="{754A5E4A-5AC5-4888-A6F9-A0FA641892EA}" destId="{BB74191B-7C2E-46CB-BE6A-75E31CDE7A53}" srcOrd="0" destOrd="0" presId="urn:microsoft.com/office/officeart/2005/8/layout/hierarchy2"/>
    <dgm:cxn modelId="{F1147E5A-058D-4A58-9A29-657350FAD643}" type="presParOf" srcId="{754A5E4A-5AC5-4888-A6F9-A0FA641892EA}" destId="{4B9B32AF-4E38-45AB-B427-D52D10578DE8}" srcOrd="1" destOrd="0" presId="urn:microsoft.com/office/officeart/2005/8/layout/hierarchy2"/>
    <dgm:cxn modelId="{4DA92BB1-2C02-4CF0-922E-D63CC0F12716}" type="presParOf" srcId="{DCD29403-0CF6-4510-A5A9-C48B50A67D43}" destId="{C6F40E27-19C4-45B3-8858-97C6363CCD2A}" srcOrd="4" destOrd="0" presId="urn:microsoft.com/office/officeart/2005/8/layout/hierarchy2"/>
    <dgm:cxn modelId="{F405E35A-DC02-49EE-8215-CF8F5C259D2C}" type="presParOf" srcId="{C6F40E27-19C4-45B3-8858-97C6363CCD2A}" destId="{9D46D4FA-53F9-42F7-8488-DA041E6EA127}" srcOrd="0" destOrd="0" presId="urn:microsoft.com/office/officeart/2005/8/layout/hierarchy2"/>
    <dgm:cxn modelId="{D2CFC74F-4B51-4DE9-AF3D-A5B0E586513B}" type="presParOf" srcId="{DCD29403-0CF6-4510-A5A9-C48B50A67D43}" destId="{6FB3FE25-4F51-4611-8D6C-E08928B43B03}" srcOrd="5" destOrd="0" presId="urn:microsoft.com/office/officeart/2005/8/layout/hierarchy2"/>
    <dgm:cxn modelId="{EB902FB0-89DB-4A28-92A4-D34F8DBB3019}" type="presParOf" srcId="{6FB3FE25-4F51-4611-8D6C-E08928B43B03}" destId="{28F473D7-E9E5-4371-962F-4CE679A7E013}" srcOrd="0" destOrd="0" presId="urn:microsoft.com/office/officeart/2005/8/layout/hierarchy2"/>
    <dgm:cxn modelId="{E8BDB83E-8804-42B8-BF80-4E101361D0B1}" type="presParOf" srcId="{6FB3FE25-4F51-4611-8D6C-E08928B43B03}" destId="{0D1AF69F-4F48-45F5-BDDD-A90DBB3337F2}" srcOrd="1" destOrd="0" presId="urn:microsoft.com/office/officeart/2005/8/layout/hierarchy2"/>
    <dgm:cxn modelId="{762BE69E-891D-4C11-AFA4-9DEB49AF0C43}" type="presParOf" srcId="{3F0419FE-E0FC-4A9D-B66D-0684F5B03656}" destId="{D472F200-DCFA-4AA3-BA22-3F4566B78BA3}" srcOrd="2" destOrd="0" presId="urn:microsoft.com/office/officeart/2005/8/layout/hierarchy2"/>
    <dgm:cxn modelId="{E622185E-F20E-4F28-9E82-BCDC5B50204A}" type="presParOf" srcId="{D472F200-DCFA-4AA3-BA22-3F4566B78BA3}" destId="{D38E68F8-55CC-45E4-A240-F4A384EAA0BB}" srcOrd="0" destOrd="0" presId="urn:microsoft.com/office/officeart/2005/8/layout/hierarchy2"/>
    <dgm:cxn modelId="{869465CF-A438-411C-A9D6-994B590ADAC8}" type="presParOf" srcId="{3F0419FE-E0FC-4A9D-B66D-0684F5B03656}" destId="{A8FF3762-6862-49CC-B6D2-3650BC4F6AC0}" srcOrd="3" destOrd="0" presId="urn:microsoft.com/office/officeart/2005/8/layout/hierarchy2"/>
    <dgm:cxn modelId="{6E0E0EBC-C06E-4A2C-B834-D95C9F0263EE}" type="presParOf" srcId="{A8FF3762-6862-49CC-B6D2-3650BC4F6AC0}" destId="{23E24718-ECB9-4B57-83B7-1BE363DA33C0}" srcOrd="0" destOrd="0" presId="urn:microsoft.com/office/officeart/2005/8/layout/hierarchy2"/>
    <dgm:cxn modelId="{8E1D9CD6-82E9-4D0B-A41D-38B10042E302}" type="presParOf" srcId="{A8FF3762-6862-49CC-B6D2-3650BC4F6AC0}" destId="{1FC4160B-1BAB-49CF-AC48-567C68E59EE2}" srcOrd="1" destOrd="0" presId="urn:microsoft.com/office/officeart/2005/8/layout/hierarchy2"/>
    <dgm:cxn modelId="{175DA7B8-2015-4AA9-8DD4-526E56013A08}" type="presParOf" srcId="{1FC4160B-1BAB-49CF-AC48-567C68E59EE2}" destId="{924B4516-5DB3-4889-9A77-07E9B646644A}" srcOrd="0" destOrd="0" presId="urn:microsoft.com/office/officeart/2005/8/layout/hierarchy2"/>
    <dgm:cxn modelId="{8AEB8C18-F5F0-4582-95ED-A3C0E1A84CB0}" type="presParOf" srcId="{924B4516-5DB3-4889-9A77-07E9B646644A}" destId="{09DF242A-EE8A-4808-9E9C-51C594C390BA}" srcOrd="0" destOrd="0" presId="urn:microsoft.com/office/officeart/2005/8/layout/hierarchy2"/>
    <dgm:cxn modelId="{967A23F9-40FA-4D02-AF9D-DBD4D2ECA8AD}" type="presParOf" srcId="{1FC4160B-1BAB-49CF-AC48-567C68E59EE2}" destId="{3A44A4CD-290D-4147-AFDB-5C013A7BE0F3}" srcOrd="1" destOrd="0" presId="urn:microsoft.com/office/officeart/2005/8/layout/hierarchy2"/>
    <dgm:cxn modelId="{B774C2B3-BFEB-4A11-B17B-8492931AABB3}" type="presParOf" srcId="{3A44A4CD-290D-4147-AFDB-5C013A7BE0F3}" destId="{98CFF79E-41FA-4D9B-A07E-673713C7B6CA}" srcOrd="0" destOrd="0" presId="urn:microsoft.com/office/officeart/2005/8/layout/hierarchy2"/>
    <dgm:cxn modelId="{2C448C27-1D53-4F12-9F78-E73283E2803F}" type="presParOf" srcId="{3A44A4CD-290D-4147-AFDB-5C013A7BE0F3}" destId="{34675CB0-6684-4784-B9C5-820F913685CA}" srcOrd="1" destOrd="0" presId="urn:microsoft.com/office/officeart/2005/8/layout/hierarchy2"/>
    <dgm:cxn modelId="{B281D758-2220-42BF-9D1A-F143F952F469}" type="presParOf" srcId="{1FC4160B-1BAB-49CF-AC48-567C68E59EE2}" destId="{E568932D-8BC1-4223-975B-62643FAA196C}" srcOrd="2" destOrd="0" presId="urn:microsoft.com/office/officeart/2005/8/layout/hierarchy2"/>
    <dgm:cxn modelId="{45053CD4-A3F0-4769-99BB-FC378683C8D3}" type="presParOf" srcId="{E568932D-8BC1-4223-975B-62643FAA196C}" destId="{67D690E4-1016-42A9-AE8E-DF7124D880F8}" srcOrd="0" destOrd="0" presId="urn:microsoft.com/office/officeart/2005/8/layout/hierarchy2"/>
    <dgm:cxn modelId="{DE1C674E-AC6C-4641-93B4-2E0D6BEE8617}" type="presParOf" srcId="{1FC4160B-1BAB-49CF-AC48-567C68E59EE2}" destId="{7B04467F-A04D-4D81-B84A-A35429074F85}" srcOrd="3" destOrd="0" presId="urn:microsoft.com/office/officeart/2005/8/layout/hierarchy2"/>
    <dgm:cxn modelId="{AE1F96FE-1319-435E-A0CD-71A7FB540778}" type="presParOf" srcId="{7B04467F-A04D-4D81-B84A-A35429074F85}" destId="{9AF5946F-C748-48F5-ACA5-59CE5978C113}" srcOrd="0" destOrd="0" presId="urn:microsoft.com/office/officeart/2005/8/layout/hierarchy2"/>
    <dgm:cxn modelId="{E60EBF04-D20F-491C-8220-53F7FFD206A2}" type="presParOf" srcId="{7B04467F-A04D-4D81-B84A-A35429074F85}" destId="{0CC71087-3E92-4B9A-A16D-D8169310B7F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296049-F814-4139-BE6B-8744A4830A6E}" type="doc">
      <dgm:prSet loTypeId="urn:microsoft.com/office/officeart/2005/8/layout/radial1" loCatId="cycle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73CCE007-F3B2-4026-BECA-8AB8A79452CE}">
      <dgm:prSet phldrT="[文字]"/>
      <dgm:spPr>
        <a:solidFill>
          <a:srgbClr val="0070C0"/>
        </a:solidFill>
      </dgm:spPr>
      <dgm:t>
        <a:bodyPr/>
        <a:lstStyle/>
        <a:p>
          <a:r>
            <a:rPr lang="en-US" altLang="zh-TW" dirty="0" smtClean="0">
              <a:latin typeface="Bahnschrift SemiBold" panose="020B0502040204020203" pitchFamily="34" charset="0"/>
            </a:rPr>
            <a:t>M3100</a:t>
          </a:r>
        </a:p>
        <a:p>
          <a:r>
            <a:rPr lang="en-US" altLang="zh-TW" dirty="0" smtClean="0">
              <a:latin typeface="Bahnschrift SemiBold" panose="020B0502040204020203" pitchFamily="34" charset="0"/>
            </a:rPr>
            <a:t>M3200</a:t>
          </a:r>
          <a:endParaRPr lang="zh-TW" altLang="en-US" dirty="0">
            <a:latin typeface="Bahnschrift SemiBold" panose="020B0502040204020203" pitchFamily="34" charset="0"/>
          </a:endParaRPr>
        </a:p>
      </dgm:t>
    </dgm:pt>
    <dgm:pt modelId="{0133A9EC-35D9-4988-A4DA-1034C62D18DC}" type="parTrans" cxnId="{2673D1D2-2D23-42FE-8658-EDD628C144A2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19E950C2-C196-4C30-B18C-388F830666CE}" type="sibTrans" cxnId="{2673D1D2-2D23-42FE-8658-EDD628C144A2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7EFA5A28-5AB0-4727-B5BD-251D133F89C1}">
      <dgm:prSet phldrT="[文字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TW" dirty="0" smtClean="0">
              <a:latin typeface="Bahnschrift SemiBold" panose="020B0502040204020203" pitchFamily="34" charset="0"/>
            </a:rPr>
            <a:t>M340</a:t>
          </a:r>
          <a:endParaRPr lang="zh-TW" altLang="en-US" dirty="0">
            <a:latin typeface="Bahnschrift SemiBold" panose="020B0502040204020203" pitchFamily="34" charset="0"/>
          </a:endParaRPr>
        </a:p>
      </dgm:t>
    </dgm:pt>
    <dgm:pt modelId="{5F99EAEE-09BF-4FF0-AEF0-C1C3E47A8297}" type="parTrans" cxnId="{036685E4-4947-4B5A-A0A8-67324FBE0A0B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D123737E-D73E-4B7B-9CBB-047EC7B3C540}" type="sibTrans" cxnId="{036685E4-4947-4B5A-A0A8-67324FBE0A0B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52F2EBC7-4633-4A18-86EA-AE9047A0A7EF}">
      <dgm:prSet phldrT="[文字]" custT="1"/>
      <dgm:spPr>
        <a:solidFill>
          <a:srgbClr val="92D050"/>
        </a:solidFill>
      </dgm:spPr>
      <dgm:t>
        <a:bodyPr/>
        <a:lstStyle/>
        <a:p>
          <a:r>
            <a:rPr lang="en-US" altLang="zh-TW" sz="2400" dirty="0" smtClean="0">
              <a:latin typeface="Bahnschrift SemiBold" panose="020B0502040204020203" pitchFamily="34" charset="0"/>
            </a:rPr>
            <a:t>VL-800</a:t>
          </a:r>
          <a:endParaRPr lang="zh-TW" altLang="en-US" sz="3500" dirty="0">
            <a:latin typeface="Bahnschrift SemiBold" panose="020B0502040204020203" pitchFamily="34" charset="0"/>
          </a:endParaRPr>
        </a:p>
      </dgm:t>
    </dgm:pt>
    <dgm:pt modelId="{6F61FADE-11C1-4B73-8A3B-448CF6FF4DDE}" type="parTrans" cxnId="{ABC0A44B-112A-4557-AAC6-A309D4EAB288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959803B9-6F08-415E-810B-357876E5A327}" type="sibTrans" cxnId="{ABC0A44B-112A-4557-AAC6-A309D4EAB288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B68BD12C-302E-4BC2-B8C8-383A9EE2598A}">
      <dgm:prSet phldrT="[文字]" custT="1"/>
      <dgm:spPr/>
      <dgm:t>
        <a:bodyPr/>
        <a:lstStyle/>
        <a:p>
          <a:r>
            <a:rPr lang="en-US" altLang="zh-TW" sz="2000" dirty="0" smtClean="0">
              <a:latin typeface="Bahnschrift SemiBold" panose="020B0502040204020203" pitchFamily="34" charset="0"/>
            </a:rPr>
            <a:t>T-BAWL</a:t>
          </a:r>
          <a:endParaRPr lang="zh-TW" altLang="en-US" sz="2000" dirty="0">
            <a:latin typeface="Bahnschrift SemiBold" panose="020B0502040204020203" pitchFamily="34" charset="0"/>
          </a:endParaRPr>
        </a:p>
      </dgm:t>
    </dgm:pt>
    <dgm:pt modelId="{D7619F32-58E3-4564-BD69-66CB4D95748D}" type="parTrans" cxnId="{998804EB-1DCD-4711-BBF0-1CAC20A74952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D4B06BA9-9207-4597-B21C-318973510AAE}" type="sibTrans" cxnId="{998804EB-1DCD-4711-BBF0-1CAC20A74952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D5751EC9-0A8D-45DD-8D16-A8724EB3C009}">
      <dgm:prSet phldrT="[文字]"/>
      <dgm:spPr/>
      <dgm:t>
        <a:bodyPr/>
        <a:lstStyle/>
        <a:p>
          <a:r>
            <a:rPr lang="en-US" altLang="zh-TW" dirty="0" smtClean="0">
              <a:latin typeface="Bahnschrift SemiBold" panose="020B0502040204020203" pitchFamily="34" charset="0"/>
            </a:rPr>
            <a:t>M120</a:t>
          </a:r>
          <a:endParaRPr lang="zh-TW" altLang="en-US" dirty="0">
            <a:latin typeface="Bahnschrift SemiBold" panose="020B0502040204020203" pitchFamily="34" charset="0"/>
          </a:endParaRPr>
        </a:p>
      </dgm:t>
    </dgm:pt>
    <dgm:pt modelId="{632ADAAA-5304-4BBC-B798-A99D0A0BB423}" type="parTrans" cxnId="{C96A3872-5C2E-473B-8813-6DBEE6FA7B66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496A46C5-A19A-4AD7-BAAE-44468D006657}" type="sibTrans" cxnId="{C96A3872-5C2E-473B-8813-6DBEE6FA7B66}">
      <dgm:prSet/>
      <dgm:spPr/>
      <dgm:t>
        <a:bodyPr/>
        <a:lstStyle/>
        <a:p>
          <a:endParaRPr lang="zh-TW" altLang="en-US">
            <a:latin typeface="Bahnschrift SemiBold" panose="020B0502040204020203" pitchFamily="34" charset="0"/>
          </a:endParaRPr>
        </a:p>
      </dgm:t>
    </dgm:pt>
    <dgm:pt modelId="{AD78C144-07B6-4166-B58B-9FF4240D919D}" type="pres">
      <dgm:prSet presAssocID="{EB296049-F814-4139-BE6B-8744A4830A6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3F1679F-5A01-41A2-B99E-A0332BA906A5}" type="pres">
      <dgm:prSet presAssocID="{73CCE007-F3B2-4026-BECA-8AB8A79452CE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799E026D-2C79-4376-A209-CDC2130345BF}" type="pres">
      <dgm:prSet presAssocID="{5F99EAEE-09BF-4FF0-AEF0-C1C3E47A8297}" presName="Name9" presStyleLbl="parChTrans1D2" presStyleIdx="0" presStyleCnt="4"/>
      <dgm:spPr/>
      <dgm:t>
        <a:bodyPr/>
        <a:lstStyle/>
        <a:p>
          <a:endParaRPr lang="zh-TW" altLang="en-US"/>
        </a:p>
      </dgm:t>
    </dgm:pt>
    <dgm:pt modelId="{3DA36344-322F-4E68-B2A5-6E79B7329112}" type="pres">
      <dgm:prSet presAssocID="{5F99EAEE-09BF-4FF0-AEF0-C1C3E47A8297}" presName="connTx" presStyleLbl="parChTrans1D2" presStyleIdx="0" presStyleCnt="4"/>
      <dgm:spPr/>
      <dgm:t>
        <a:bodyPr/>
        <a:lstStyle/>
        <a:p>
          <a:endParaRPr lang="zh-TW" altLang="en-US"/>
        </a:p>
      </dgm:t>
    </dgm:pt>
    <dgm:pt modelId="{F28601D0-3367-43D0-896D-1FD88D4FCC7B}" type="pres">
      <dgm:prSet presAssocID="{7EFA5A28-5AB0-4727-B5BD-251D133F89C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667CA9-B0F8-40DD-8C96-49CDFAB067B0}" type="pres">
      <dgm:prSet presAssocID="{6F61FADE-11C1-4B73-8A3B-448CF6FF4DDE}" presName="Name9" presStyleLbl="parChTrans1D2" presStyleIdx="1" presStyleCnt="4"/>
      <dgm:spPr/>
      <dgm:t>
        <a:bodyPr/>
        <a:lstStyle/>
        <a:p>
          <a:endParaRPr lang="zh-TW" altLang="en-US"/>
        </a:p>
      </dgm:t>
    </dgm:pt>
    <dgm:pt modelId="{E82AC09D-862B-4BC9-B5C3-5E2775292F6A}" type="pres">
      <dgm:prSet presAssocID="{6F61FADE-11C1-4B73-8A3B-448CF6FF4DDE}" presName="connTx" presStyleLbl="parChTrans1D2" presStyleIdx="1" presStyleCnt="4"/>
      <dgm:spPr/>
      <dgm:t>
        <a:bodyPr/>
        <a:lstStyle/>
        <a:p>
          <a:endParaRPr lang="zh-TW" altLang="en-US"/>
        </a:p>
      </dgm:t>
    </dgm:pt>
    <dgm:pt modelId="{C73C7F29-D899-4F0C-9EFD-81E81FB9508C}" type="pres">
      <dgm:prSet presAssocID="{52F2EBC7-4633-4A18-86EA-AE9047A0A7E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C637241-76F1-4266-BD17-224228DFDA07}" type="pres">
      <dgm:prSet presAssocID="{D7619F32-58E3-4564-BD69-66CB4D95748D}" presName="Name9" presStyleLbl="parChTrans1D2" presStyleIdx="2" presStyleCnt="4"/>
      <dgm:spPr/>
      <dgm:t>
        <a:bodyPr/>
        <a:lstStyle/>
        <a:p>
          <a:endParaRPr lang="zh-TW" altLang="en-US"/>
        </a:p>
      </dgm:t>
    </dgm:pt>
    <dgm:pt modelId="{992D21F1-B58A-4C67-B74E-C20DC2178575}" type="pres">
      <dgm:prSet presAssocID="{D7619F32-58E3-4564-BD69-66CB4D95748D}" presName="connTx" presStyleLbl="parChTrans1D2" presStyleIdx="2" presStyleCnt="4"/>
      <dgm:spPr/>
      <dgm:t>
        <a:bodyPr/>
        <a:lstStyle/>
        <a:p>
          <a:endParaRPr lang="zh-TW" altLang="en-US"/>
        </a:p>
      </dgm:t>
    </dgm:pt>
    <dgm:pt modelId="{2813E80C-B443-42E5-BFC1-502A00B4F138}" type="pres">
      <dgm:prSet presAssocID="{B68BD12C-302E-4BC2-B8C8-383A9EE2598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94B55-A814-40E1-BFC3-2C992203337F}" type="pres">
      <dgm:prSet presAssocID="{632ADAAA-5304-4BBC-B798-A99D0A0BB423}" presName="Name9" presStyleLbl="parChTrans1D2" presStyleIdx="3" presStyleCnt="4"/>
      <dgm:spPr/>
      <dgm:t>
        <a:bodyPr/>
        <a:lstStyle/>
        <a:p>
          <a:endParaRPr lang="zh-TW" altLang="en-US"/>
        </a:p>
      </dgm:t>
    </dgm:pt>
    <dgm:pt modelId="{3D3B9F9A-A60B-4E74-9218-C53D69FA2FB9}" type="pres">
      <dgm:prSet presAssocID="{632ADAAA-5304-4BBC-B798-A99D0A0BB423}" presName="connTx" presStyleLbl="parChTrans1D2" presStyleIdx="3" presStyleCnt="4"/>
      <dgm:spPr/>
      <dgm:t>
        <a:bodyPr/>
        <a:lstStyle/>
        <a:p>
          <a:endParaRPr lang="zh-TW" altLang="en-US"/>
        </a:p>
      </dgm:t>
    </dgm:pt>
    <dgm:pt modelId="{2BD474A6-743E-45A0-81DA-2DC39DEC019B}" type="pres">
      <dgm:prSet presAssocID="{D5751EC9-0A8D-45DD-8D16-A8724EB3C00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95BFF7A-60F4-448D-BA5E-71A3EEC77794}" type="presOf" srcId="{EB296049-F814-4139-BE6B-8744A4830A6E}" destId="{AD78C144-07B6-4166-B58B-9FF4240D919D}" srcOrd="0" destOrd="0" presId="urn:microsoft.com/office/officeart/2005/8/layout/radial1"/>
    <dgm:cxn modelId="{036685E4-4947-4B5A-A0A8-67324FBE0A0B}" srcId="{73CCE007-F3B2-4026-BECA-8AB8A79452CE}" destId="{7EFA5A28-5AB0-4727-B5BD-251D133F89C1}" srcOrd="0" destOrd="0" parTransId="{5F99EAEE-09BF-4FF0-AEF0-C1C3E47A8297}" sibTransId="{D123737E-D73E-4B7B-9CBB-047EC7B3C540}"/>
    <dgm:cxn modelId="{ABC0A44B-112A-4557-AAC6-A309D4EAB288}" srcId="{73CCE007-F3B2-4026-BECA-8AB8A79452CE}" destId="{52F2EBC7-4633-4A18-86EA-AE9047A0A7EF}" srcOrd="1" destOrd="0" parTransId="{6F61FADE-11C1-4B73-8A3B-448CF6FF4DDE}" sibTransId="{959803B9-6F08-415E-810B-357876E5A327}"/>
    <dgm:cxn modelId="{891CC5E2-DF20-4BDA-800A-7F0731DF7766}" type="presOf" srcId="{5F99EAEE-09BF-4FF0-AEF0-C1C3E47A8297}" destId="{3DA36344-322F-4E68-B2A5-6E79B7329112}" srcOrd="1" destOrd="0" presId="urn:microsoft.com/office/officeart/2005/8/layout/radial1"/>
    <dgm:cxn modelId="{2DF436EA-B774-4734-B755-AF053227CD34}" type="presOf" srcId="{D5751EC9-0A8D-45DD-8D16-A8724EB3C009}" destId="{2BD474A6-743E-45A0-81DA-2DC39DEC019B}" srcOrd="0" destOrd="0" presId="urn:microsoft.com/office/officeart/2005/8/layout/radial1"/>
    <dgm:cxn modelId="{F11510FD-AE90-49F9-A70F-5A6147811B42}" type="presOf" srcId="{7EFA5A28-5AB0-4727-B5BD-251D133F89C1}" destId="{F28601D0-3367-43D0-896D-1FD88D4FCC7B}" srcOrd="0" destOrd="0" presId="urn:microsoft.com/office/officeart/2005/8/layout/radial1"/>
    <dgm:cxn modelId="{2ECD8429-C825-44C9-BCCE-A378DAD39230}" type="presOf" srcId="{6F61FADE-11C1-4B73-8A3B-448CF6FF4DDE}" destId="{E82AC09D-862B-4BC9-B5C3-5E2775292F6A}" srcOrd="1" destOrd="0" presId="urn:microsoft.com/office/officeart/2005/8/layout/radial1"/>
    <dgm:cxn modelId="{C478C57A-0CF2-4DDD-BF52-DC28444E4F75}" type="presOf" srcId="{73CCE007-F3B2-4026-BECA-8AB8A79452CE}" destId="{A3F1679F-5A01-41A2-B99E-A0332BA906A5}" srcOrd="0" destOrd="0" presId="urn:microsoft.com/office/officeart/2005/8/layout/radial1"/>
    <dgm:cxn modelId="{323DCDEE-485B-40EE-AD66-8AF7AF7A31CE}" type="presOf" srcId="{D7619F32-58E3-4564-BD69-66CB4D95748D}" destId="{992D21F1-B58A-4C67-B74E-C20DC2178575}" srcOrd="1" destOrd="0" presId="urn:microsoft.com/office/officeart/2005/8/layout/radial1"/>
    <dgm:cxn modelId="{2E8FD2BE-E5A0-4824-BF1F-116C2A20228F}" type="presOf" srcId="{52F2EBC7-4633-4A18-86EA-AE9047A0A7EF}" destId="{C73C7F29-D899-4F0C-9EFD-81E81FB9508C}" srcOrd="0" destOrd="0" presId="urn:microsoft.com/office/officeart/2005/8/layout/radial1"/>
    <dgm:cxn modelId="{DE2C9748-3FD5-4D34-96BC-85720B75919B}" type="presOf" srcId="{5F99EAEE-09BF-4FF0-AEF0-C1C3E47A8297}" destId="{799E026D-2C79-4376-A209-CDC2130345BF}" srcOrd="0" destOrd="0" presId="urn:microsoft.com/office/officeart/2005/8/layout/radial1"/>
    <dgm:cxn modelId="{998804EB-1DCD-4711-BBF0-1CAC20A74952}" srcId="{73CCE007-F3B2-4026-BECA-8AB8A79452CE}" destId="{B68BD12C-302E-4BC2-B8C8-383A9EE2598A}" srcOrd="2" destOrd="0" parTransId="{D7619F32-58E3-4564-BD69-66CB4D95748D}" sibTransId="{D4B06BA9-9207-4597-B21C-318973510AAE}"/>
    <dgm:cxn modelId="{C96A3872-5C2E-473B-8813-6DBEE6FA7B66}" srcId="{73CCE007-F3B2-4026-BECA-8AB8A79452CE}" destId="{D5751EC9-0A8D-45DD-8D16-A8724EB3C009}" srcOrd="3" destOrd="0" parTransId="{632ADAAA-5304-4BBC-B798-A99D0A0BB423}" sibTransId="{496A46C5-A19A-4AD7-BAAE-44468D006657}"/>
    <dgm:cxn modelId="{12C79FF9-0684-47EE-9520-B24669EB5D79}" type="presOf" srcId="{D7619F32-58E3-4564-BD69-66CB4D95748D}" destId="{2C637241-76F1-4266-BD17-224228DFDA07}" srcOrd="0" destOrd="0" presId="urn:microsoft.com/office/officeart/2005/8/layout/radial1"/>
    <dgm:cxn modelId="{DEC026D0-5387-4D41-A657-1B46241D987E}" type="presOf" srcId="{632ADAAA-5304-4BBC-B798-A99D0A0BB423}" destId="{3D3B9F9A-A60B-4E74-9218-C53D69FA2FB9}" srcOrd="1" destOrd="0" presId="urn:microsoft.com/office/officeart/2005/8/layout/radial1"/>
    <dgm:cxn modelId="{1AB15D10-05FC-433F-ABDC-F7634D612243}" type="presOf" srcId="{6F61FADE-11C1-4B73-8A3B-448CF6FF4DDE}" destId="{6B667CA9-B0F8-40DD-8C96-49CDFAB067B0}" srcOrd="0" destOrd="0" presId="urn:microsoft.com/office/officeart/2005/8/layout/radial1"/>
    <dgm:cxn modelId="{2543E352-C8EA-4DB3-AC36-FB3E1434F1BF}" type="presOf" srcId="{632ADAAA-5304-4BBC-B798-A99D0A0BB423}" destId="{B1394B55-A814-40E1-BFC3-2C992203337F}" srcOrd="0" destOrd="0" presId="urn:microsoft.com/office/officeart/2005/8/layout/radial1"/>
    <dgm:cxn modelId="{2673D1D2-2D23-42FE-8658-EDD628C144A2}" srcId="{EB296049-F814-4139-BE6B-8744A4830A6E}" destId="{73CCE007-F3B2-4026-BECA-8AB8A79452CE}" srcOrd="0" destOrd="0" parTransId="{0133A9EC-35D9-4988-A4DA-1034C62D18DC}" sibTransId="{19E950C2-C196-4C30-B18C-388F830666CE}"/>
    <dgm:cxn modelId="{31BE6688-7BC0-4209-8E05-E8C3092B1F1B}" type="presOf" srcId="{B68BD12C-302E-4BC2-B8C8-383A9EE2598A}" destId="{2813E80C-B443-42E5-BFC1-502A00B4F138}" srcOrd="0" destOrd="0" presId="urn:microsoft.com/office/officeart/2005/8/layout/radial1"/>
    <dgm:cxn modelId="{9682EFAC-FECB-47EF-8B15-7DC6D5B0D3AB}" type="presParOf" srcId="{AD78C144-07B6-4166-B58B-9FF4240D919D}" destId="{A3F1679F-5A01-41A2-B99E-A0332BA906A5}" srcOrd="0" destOrd="0" presId="urn:microsoft.com/office/officeart/2005/8/layout/radial1"/>
    <dgm:cxn modelId="{D3ACEECF-7EFE-4A9C-B214-4A0DFF104C5B}" type="presParOf" srcId="{AD78C144-07B6-4166-B58B-9FF4240D919D}" destId="{799E026D-2C79-4376-A209-CDC2130345BF}" srcOrd="1" destOrd="0" presId="urn:microsoft.com/office/officeart/2005/8/layout/radial1"/>
    <dgm:cxn modelId="{6C58C773-3039-4AD8-8AE6-85E7F5759F36}" type="presParOf" srcId="{799E026D-2C79-4376-A209-CDC2130345BF}" destId="{3DA36344-322F-4E68-B2A5-6E79B7329112}" srcOrd="0" destOrd="0" presId="urn:microsoft.com/office/officeart/2005/8/layout/radial1"/>
    <dgm:cxn modelId="{4F4CEFAF-057C-4E0A-BA09-63C262B7D02A}" type="presParOf" srcId="{AD78C144-07B6-4166-B58B-9FF4240D919D}" destId="{F28601D0-3367-43D0-896D-1FD88D4FCC7B}" srcOrd="2" destOrd="0" presId="urn:microsoft.com/office/officeart/2005/8/layout/radial1"/>
    <dgm:cxn modelId="{64DA206E-14CE-4069-ADC9-BEC2FEA0F058}" type="presParOf" srcId="{AD78C144-07B6-4166-B58B-9FF4240D919D}" destId="{6B667CA9-B0F8-40DD-8C96-49CDFAB067B0}" srcOrd="3" destOrd="0" presId="urn:microsoft.com/office/officeart/2005/8/layout/radial1"/>
    <dgm:cxn modelId="{C1474011-B287-4493-96E4-F099384130D2}" type="presParOf" srcId="{6B667CA9-B0F8-40DD-8C96-49CDFAB067B0}" destId="{E82AC09D-862B-4BC9-B5C3-5E2775292F6A}" srcOrd="0" destOrd="0" presId="urn:microsoft.com/office/officeart/2005/8/layout/radial1"/>
    <dgm:cxn modelId="{28089E7C-DCB6-4B13-B8A4-46922C0B5FFF}" type="presParOf" srcId="{AD78C144-07B6-4166-B58B-9FF4240D919D}" destId="{C73C7F29-D899-4F0C-9EFD-81E81FB9508C}" srcOrd="4" destOrd="0" presId="urn:microsoft.com/office/officeart/2005/8/layout/radial1"/>
    <dgm:cxn modelId="{061BA32A-F2F8-4CAC-B2BF-D67A203E3719}" type="presParOf" srcId="{AD78C144-07B6-4166-B58B-9FF4240D919D}" destId="{2C637241-76F1-4266-BD17-224228DFDA07}" srcOrd="5" destOrd="0" presId="urn:microsoft.com/office/officeart/2005/8/layout/radial1"/>
    <dgm:cxn modelId="{90832738-77EC-410A-B334-A995400F984A}" type="presParOf" srcId="{2C637241-76F1-4266-BD17-224228DFDA07}" destId="{992D21F1-B58A-4C67-B74E-C20DC2178575}" srcOrd="0" destOrd="0" presId="urn:microsoft.com/office/officeart/2005/8/layout/radial1"/>
    <dgm:cxn modelId="{FE55F6D7-ECB1-4923-BE1B-116737979781}" type="presParOf" srcId="{AD78C144-07B6-4166-B58B-9FF4240D919D}" destId="{2813E80C-B443-42E5-BFC1-502A00B4F138}" srcOrd="6" destOrd="0" presId="urn:microsoft.com/office/officeart/2005/8/layout/radial1"/>
    <dgm:cxn modelId="{E2D153EA-46B6-4740-ACD7-868B034215AC}" type="presParOf" srcId="{AD78C144-07B6-4166-B58B-9FF4240D919D}" destId="{B1394B55-A814-40E1-BFC3-2C992203337F}" srcOrd="7" destOrd="0" presId="urn:microsoft.com/office/officeart/2005/8/layout/radial1"/>
    <dgm:cxn modelId="{92B01709-376D-4462-81C5-C25A3764E3D0}" type="presParOf" srcId="{B1394B55-A814-40E1-BFC3-2C992203337F}" destId="{3D3B9F9A-A60B-4E74-9218-C53D69FA2FB9}" srcOrd="0" destOrd="0" presId="urn:microsoft.com/office/officeart/2005/8/layout/radial1"/>
    <dgm:cxn modelId="{0B21DD36-8D79-4132-A269-AAB9A15E8A5E}" type="presParOf" srcId="{AD78C144-07B6-4166-B58B-9FF4240D919D}" destId="{2BD474A6-743E-45A0-81DA-2DC39DEC019B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C5471-D9C9-440A-B47F-1D09373B97A5}" type="doc">
      <dgm:prSet loTypeId="urn:microsoft.com/office/officeart/2005/8/layout/orgChart1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D51AA29-A6F2-40EA-AFF7-DE9B44363E22}">
      <dgm:prSet phldrT="[文字]"/>
      <dgm:spPr/>
      <dgm:t>
        <a:bodyPr/>
        <a:lstStyle/>
        <a:p>
          <a:r>
            <a:rPr lang="en-US" altLang="zh-TW" b="1" dirty="0" smtClean="0"/>
            <a:t>M120</a:t>
          </a:r>
          <a:endParaRPr lang="zh-TW" altLang="en-US" b="1" dirty="0"/>
        </a:p>
      </dgm:t>
    </dgm:pt>
    <dgm:pt modelId="{63F4C9AC-F9CB-42F6-8FBC-5E860B76DC77}" type="parTrans" cxnId="{2EB1CC1D-B25A-4106-82A3-9E57B09DC787}">
      <dgm:prSet/>
      <dgm:spPr/>
      <dgm:t>
        <a:bodyPr/>
        <a:lstStyle/>
        <a:p>
          <a:endParaRPr lang="zh-TW" altLang="en-US" b="1"/>
        </a:p>
      </dgm:t>
    </dgm:pt>
    <dgm:pt modelId="{4C8EA187-287D-42B9-A089-A3D38C29F17B}" type="sibTrans" cxnId="{2EB1CC1D-B25A-4106-82A3-9E57B09DC787}">
      <dgm:prSet/>
      <dgm:spPr/>
      <dgm:t>
        <a:bodyPr/>
        <a:lstStyle/>
        <a:p>
          <a:endParaRPr lang="zh-TW" altLang="en-US" b="1"/>
        </a:p>
      </dgm:t>
    </dgm:pt>
    <dgm:pt modelId="{F36AC761-E5B9-4068-A791-EBFF95251582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zh-TW" b="1" dirty="0" smtClean="0"/>
            <a:t>SCR</a:t>
          </a:r>
          <a:endParaRPr lang="zh-TW" altLang="en-US" b="1" dirty="0"/>
        </a:p>
      </dgm:t>
    </dgm:pt>
    <dgm:pt modelId="{19D2C288-DA3E-4A2A-AE87-9DE0ACCEA881}" type="parTrans" cxnId="{A4832D11-61D0-402C-B559-8F1D296176EF}">
      <dgm:prSet/>
      <dgm:spPr/>
      <dgm:t>
        <a:bodyPr/>
        <a:lstStyle/>
        <a:p>
          <a:endParaRPr lang="zh-TW" altLang="en-US" b="1"/>
        </a:p>
      </dgm:t>
    </dgm:pt>
    <dgm:pt modelId="{FBCF993F-7959-4DDE-A6C4-524C81D22F20}" type="sibTrans" cxnId="{A4832D11-61D0-402C-B559-8F1D296176EF}">
      <dgm:prSet/>
      <dgm:spPr/>
      <dgm:t>
        <a:bodyPr/>
        <a:lstStyle/>
        <a:p>
          <a:endParaRPr lang="zh-TW" altLang="en-US" b="1"/>
        </a:p>
      </dgm:t>
    </dgm:pt>
    <dgm:pt modelId="{F0E3D126-2B22-4884-94A5-9A7FC008B5D1}">
      <dgm:prSet phldrT="[文字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altLang="zh-TW" b="1" dirty="0" smtClean="0"/>
            <a:t>T/C</a:t>
          </a:r>
          <a:endParaRPr lang="zh-TW" altLang="en-US" b="1" dirty="0"/>
        </a:p>
      </dgm:t>
    </dgm:pt>
    <dgm:pt modelId="{3F4EF92B-201C-49E6-823A-ED92D2FE7E9D}" type="parTrans" cxnId="{7D8299C8-B060-4BE3-8AC8-1475D69DB7D4}">
      <dgm:prSet/>
      <dgm:spPr/>
      <dgm:t>
        <a:bodyPr/>
        <a:lstStyle/>
        <a:p>
          <a:endParaRPr lang="zh-TW" altLang="en-US" b="1"/>
        </a:p>
      </dgm:t>
    </dgm:pt>
    <dgm:pt modelId="{D3ADB7E4-54F6-4516-A8F6-3AA3AB9F2AAE}" type="sibTrans" cxnId="{7D8299C8-B060-4BE3-8AC8-1475D69DB7D4}">
      <dgm:prSet/>
      <dgm:spPr/>
      <dgm:t>
        <a:bodyPr/>
        <a:lstStyle/>
        <a:p>
          <a:endParaRPr lang="zh-TW" altLang="en-US" b="1"/>
        </a:p>
      </dgm:t>
    </dgm:pt>
    <dgm:pt modelId="{163CE0F8-2BE1-4926-99CA-A8AFED810C8B}">
      <dgm:prSet phldrT="[文字]"/>
      <dgm:spPr>
        <a:solidFill>
          <a:srgbClr val="C00000"/>
        </a:solidFill>
      </dgm:spPr>
      <dgm:t>
        <a:bodyPr/>
        <a:lstStyle/>
        <a:p>
          <a:r>
            <a:rPr lang="en-US" altLang="zh-TW" b="1" dirty="0" smtClean="0"/>
            <a:t>HEC</a:t>
          </a:r>
        </a:p>
        <a:p>
          <a:r>
            <a:rPr lang="en-US" altLang="zh-TW" b="1" dirty="0" smtClean="0"/>
            <a:t>CTL</a:t>
          </a:r>
          <a:endParaRPr lang="zh-TW" altLang="en-US" b="1" dirty="0"/>
        </a:p>
      </dgm:t>
    </dgm:pt>
    <dgm:pt modelId="{8947B8ED-EA55-48A0-8799-D3D6B23CE34D}" type="parTrans" cxnId="{9B765921-D52A-4A4D-BD55-648751B24A9C}">
      <dgm:prSet/>
      <dgm:spPr/>
      <dgm:t>
        <a:bodyPr/>
        <a:lstStyle/>
        <a:p>
          <a:endParaRPr lang="zh-TW" altLang="en-US" b="1"/>
        </a:p>
      </dgm:t>
    </dgm:pt>
    <dgm:pt modelId="{EDF4AA77-62D8-4A13-80E7-96F3D1F69BB7}" type="sibTrans" cxnId="{9B765921-D52A-4A4D-BD55-648751B24A9C}">
      <dgm:prSet/>
      <dgm:spPr/>
      <dgm:t>
        <a:bodyPr/>
        <a:lstStyle/>
        <a:p>
          <a:endParaRPr lang="zh-TW" altLang="en-US" b="1"/>
        </a:p>
      </dgm:t>
    </dgm:pt>
    <dgm:pt modelId="{1F806CB0-B36F-4F05-A855-A058DECA384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b="1" dirty="0" smtClean="0"/>
            <a:t>ALARM</a:t>
          </a:r>
          <a:endParaRPr lang="zh-TW" altLang="en-US" b="1" dirty="0"/>
        </a:p>
      </dgm:t>
    </dgm:pt>
    <dgm:pt modelId="{AB423565-0D41-4E03-AB27-0A7E973DA823}" type="parTrans" cxnId="{9D457D98-0464-4782-85EF-7E946D6F4FF7}">
      <dgm:prSet/>
      <dgm:spPr/>
      <dgm:t>
        <a:bodyPr/>
        <a:lstStyle/>
        <a:p>
          <a:endParaRPr lang="zh-TW" altLang="en-US" b="1"/>
        </a:p>
      </dgm:t>
    </dgm:pt>
    <dgm:pt modelId="{AF03EA7B-96E5-425A-B2F2-6904DAAB4B7F}" type="sibTrans" cxnId="{9D457D98-0464-4782-85EF-7E946D6F4FF7}">
      <dgm:prSet/>
      <dgm:spPr/>
      <dgm:t>
        <a:bodyPr/>
        <a:lstStyle/>
        <a:p>
          <a:endParaRPr lang="zh-TW" altLang="en-US" b="1"/>
        </a:p>
      </dgm:t>
    </dgm:pt>
    <dgm:pt modelId="{B5C21AEF-6C5F-4A40-A0A1-9DC200F3D2DC}" type="pres">
      <dgm:prSet presAssocID="{87FC5471-D9C9-440A-B47F-1D09373B97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48FA61B2-5C35-441B-A0CB-F7B055F5109C}" type="pres">
      <dgm:prSet presAssocID="{1D51AA29-A6F2-40EA-AFF7-DE9B44363E22}" presName="hierRoot1" presStyleCnt="0">
        <dgm:presLayoutVars>
          <dgm:hierBranch val="init"/>
        </dgm:presLayoutVars>
      </dgm:prSet>
      <dgm:spPr/>
    </dgm:pt>
    <dgm:pt modelId="{6F6ABD65-D541-48A7-BA20-DBD8022B0780}" type="pres">
      <dgm:prSet presAssocID="{1D51AA29-A6F2-40EA-AFF7-DE9B44363E22}" presName="rootComposite1" presStyleCnt="0"/>
      <dgm:spPr/>
    </dgm:pt>
    <dgm:pt modelId="{BD64A6CB-6C0E-4727-B482-0777D42B5360}" type="pres">
      <dgm:prSet presAssocID="{1D51AA29-A6F2-40EA-AFF7-DE9B44363E2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C3BF105-DFD4-4128-A810-B02D28AA49D6}" type="pres">
      <dgm:prSet presAssocID="{1D51AA29-A6F2-40EA-AFF7-DE9B44363E22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8E03E5E9-BF2A-4D4F-9E5E-A4AA6440F461}" type="pres">
      <dgm:prSet presAssocID="{1D51AA29-A6F2-40EA-AFF7-DE9B44363E22}" presName="hierChild2" presStyleCnt="0"/>
      <dgm:spPr/>
    </dgm:pt>
    <dgm:pt modelId="{ED699F7C-D9EC-40CB-8205-4274BA257415}" type="pres">
      <dgm:prSet presAssocID="{19D2C288-DA3E-4A2A-AE87-9DE0ACCEA881}" presName="Name37" presStyleLbl="parChTrans1D2" presStyleIdx="0" presStyleCnt="4"/>
      <dgm:spPr/>
      <dgm:t>
        <a:bodyPr/>
        <a:lstStyle/>
        <a:p>
          <a:endParaRPr lang="zh-TW" altLang="en-US"/>
        </a:p>
      </dgm:t>
    </dgm:pt>
    <dgm:pt modelId="{B00FCBD2-DA2A-4567-A1A2-E4750836E0AE}" type="pres">
      <dgm:prSet presAssocID="{F36AC761-E5B9-4068-A791-EBFF95251582}" presName="hierRoot2" presStyleCnt="0">
        <dgm:presLayoutVars>
          <dgm:hierBranch val="init"/>
        </dgm:presLayoutVars>
      </dgm:prSet>
      <dgm:spPr/>
    </dgm:pt>
    <dgm:pt modelId="{4126E2D5-7EA9-4465-B08A-8E76FFFC6905}" type="pres">
      <dgm:prSet presAssocID="{F36AC761-E5B9-4068-A791-EBFF95251582}" presName="rootComposite" presStyleCnt="0"/>
      <dgm:spPr/>
    </dgm:pt>
    <dgm:pt modelId="{136E61F4-231A-4428-8880-4C3E8DEE323E}" type="pres">
      <dgm:prSet presAssocID="{F36AC761-E5B9-4068-A791-EBFF9525158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885418-9958-4124-AD7B-C78B3FA35E29}" type="pres">
      <dgm:prSet presAssocID="{F36AC761-E5B9-4068-A791-EBFF95251582}" presName="rootConnector" presStyleLbl="node2" presStyleIdx="0" presStyleCnt="4"/>
      <dgm:spPr/>
      <dgm:t>
        <a:bodyPr/>
        <a:lstStyle/>
        <a:p>
          <a:endParaRPr lang="zh-TW" altLang="en-US"/>
        </a:p>
      </dgm:t>
    </dgm:pt>
    <dgm:pt modelId="{9F7A2E3D-59B9-484E-BF32-BCAB666AB177}" type="pres">
      <dgm:prSet presAssocID="{F36AC761-E5B9-4068-A791-EBFF95251582}" presName="hierChild4" presStyleCnt="0"/>
      <dgm:spPr/>
    </dgm:pt>
    <dgm:pt modelId="{4E0164F9-FA11-4607-ACFB-C7F1E453EA73}" type="pres">
      <dgm:prSet presAssocID="{F36AC761-E5B9-4068-A791-EBFF95251582}" presName="hierChild5" presStyleCnt="0"/>
      <dgm:spPr/>
    </dgm:pt>
    <dgm:pt modelId="{1E3FC467-5E85-46E1-BFD8-4117C64142BD}" type="pres">
      <dgm:prSet presAssocID="{3F4EF92B-201C-49E6-823A-ED92D2FE7E9D}" presName="Name37" presStyleLbl="parChTrans1D2" presStyleIdx="1" presStyleCnt="4"/>
      <dgm:spPr/>
      <dgm:t>
        <a:bodyPr/>
        <a:lstStyle/>
        <a:p>
          <a:endParaRPr lang="zh-TW" altLang="en-US"/>
        </a:p>
      </dgm:t>
    </dgm:pt>
    <dgm:pt modelId="{ED318A7C-E53E-443E-A184-CD3C9F39009B}" type="pres">
      <dgm:prSet presAssocID="{F0E3D126-2B22-4884-94A5-9A7FC008B5D1}" presName="hierRoot2" presStyleCnt="0">
        <dgm:presLayoutVars>
          <dgm:hierBranch val="init"/>
        </dgm:presLayoutVars>
      </dgm:prSet>
      <dgm:spPr/>
    </dgm:pt>
    <dgm:pt modelId="{DE95B119-56E0-4FE8-8428-661C6DAE9C59}" type="pres">
      <dgm:prSet presAssocID="{F0E3D126-2B22-4884-94A5-9A7FC008B5D1}" presName="rootComposite" presStyleCnt="0"/>
      <dgm:spPr/>
    </dgm:pt>
    <dgm:pt modelId="{CEDBB97E-924D-4580-9408-02831C4CB632}" type="pres">
      <dgm:prSet presAssocID="{F0E3D126-2B22-4884-94A5-9A7FC008B5D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A79A2D9-E44A-4C67-AC80-F1E2DBA393BE}" type="pres">
      <dgm:prSet presAssocID="{F0E3D126-2B22-4884-94A5-9A7FC008B5D1}" presName="rootConnector" presStyleLbl="node2" presStyleIdx="1" presStyleCnt="4"/>
      <dgm:spPr/>
      <dgm:t>
        <a:bodyPr/>
        <a:lstStyle/>
        <a:p>
          <a:endParaRPr lang="zh-TW" altLang="en-US"/>
        </a:p>
      </dgm:t>
    </dgm:pt>
    <dgm:pt modelId="{D6079BDD-603F-4FB2-B908-39E45C84671A}" type="pres">
      <dgm:prSet presAssocID="{F0E3D126-2B22-4884-94A5-9A7FC008B5D1}" presName="hierChild4" presStyleCnt="0"/>
      <dgm:spPr/>
    </dgm:pt>
    <dgm:pt modelId="{2FF10CBD-BD1E-472C-B080-E90B1B22F1BD}" type="pres">
      <dgm:prSet presAssocID="{F0E3D126-2B22-4884-94A5-9A7FC008B5D1}" presName="hierChild5" presStyleCnt="0"/>
      <dgm:spPr/>
    </dgm:pt>
    <dgm:pt modelId="{0FA86005-C25C-433C-BFBC-18EDF0ED4D13}" type="pres">
      <dgm:prSet presAssocID="{8947B8ED-EA55-48A0-8799-D3D6B23CE34D}" presName="Name37" presStyleLbl="parChTrans1D2" presStyleIdx="2" presStyleCnt="4"/>
      <dgm:spPr/>
      <dgm:t>
        <a:bodyPr/>
        <a:lstStyle/>
        <a:p>
          <a:endParaRPr lang="zh-TW" altLang="en-US"/>
        </a:p>
      </dgm:t>
    </dgm:pt>
    <dgm:pt modelId="{190ADC52-0C86-405E-8DBA-1ACDDBCC8825}" type="pres">
      <dgm:prSet presAssocID="{163CE0F8-2BE1-4926-99CA-A8AFED810C8B}" presName="hierRoot2" presStyleCnt="0">
        <dgm:presLayoutVars>
          <dgm:hierBranch val="init"/>
        </dgm:presLayoutVars>
      </dgm:prSet>
      <dgm:spPr/>
    </dgm:pt>
    <dgm:pt modelId="{A51AF09A-9F81-4449-A478-6FE05EA8D672}" type="pres">
      <dgm:prSet presAssocID="{163CE0F8-2BE1-4926-99CA-A8AFED810C8B}" presName="rootComposite" presStyleCnt="0"/>
      <dgm:spPr/>
    </dgm:pt>
    <dgm:pt modelId="{9A0E2C5E-B737-4A5A-870A-D4FD9F85BF18}" type="pres">
      <dgm:prSet presAssocID="{163CE0F8-2BE1-4926-99CA-A8AFED810C8B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407CD7A-8D35-4CF1-AAC9-26C69E61C545}" type="pres">
      <dgm:prSet presAssocID="{163CE0F8-2BE1-4926-99CA-A8AFED810C8B}" presName="rootConnector" presStyleLbl="node2" presStyleIdx="2" presStyleCnt="4"/>
      <dgm:spPr/>
      <dgm:t>
        <a:bodyPr/>
        <a:lstStyle/>
        <a:p>
          <a:endParaRPr lang="zh-TW" altLang="en-US"/>
        </a:p>
      </dgm:t>
    </dgm:pt>
    <dgm:pt modelId="{33DB1298-E931-4CF8-B5AB-A3D09DC5FB31}" type="pres">
      <dgm:prSet presAssocID="{163CE0F8-2BE1-4926-99CA-A8AFED810C8B}" presName="hierChild4" presStyleCnt="0"/>
      <dgm:spPr/>
    </dgm:pt>
    <dgm:pt modelId="{2CDFB5AA-9179-4A81-AD5B-F452B19DC288}" type="pres">
      <dgm:prSet presAssocID="{163CE0F8-2BE1-4926-99CA-A8AFED810C8B}" presName="hierChild5" presStyleCnt="0"/>
      <dgm:spPr/>
    </dgm:pt>
    <dgm:pt modelId="{70976D6A-4F40-4AC7-BBAA-70BA82395CCE}" type="pres">
      <dgm:prSet presAssocID="{AB423565-0D41-4E03-AB27-0A7E973DA823}" presName="Name37" presStyleLbl="parChTrans1D2" presStyleIdx="3" presStyleCnt="4"/>
      <dgm:spPr/>
      <dgm:t>
        <a:bodyPr/>
        <a:lstStyle/>
        <a:p>
          <a:endParaRPr lang="zh-TW" altLang="en-US"/>
        </a:p>
      </dgm:t>
    </dgm:pt>
    <dgm:pt modelId="{24943760-91E6-40EF-823A-336DE8379F28}" type="pres">
      <dgm:prSet presAssocID="{1F806CB0-B36F-4F05-A855-A058DECA3848}" presName="hierRoot2" presStyleCnt="0">
        <dgm:presLayoutVars>
          <dgm:hierBranch val="init"/>
        </dgm:presLayoutVars>
      </dgm:prSet>
      <dgm:spPr/>
    </dgm:pt>
    <dgm:pt modelId="{AA1C2269-7952-4A56-97C8-B05F34E6EC34}" type="pres">
      <dgm:prSet presAssocID="{1F806CB0-B36F-4F05-A855-A058DECA3848}" presName="rootComposite" presStyleCnt="0"/>
      <dgm:spPr/>
    </dgm:pt>
    <dgm:pt modelId="{09EBCB37-281A-49B3-A974-06597CBA5479}" type="pres">
      <dgm:prSet presAssocID="{1F806CB0-B36F-4F05-A855-A058DECA384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B8E204F-F96C-495D-AB78-F1BCAB3F029D}" type="pres">
      <dgm:prSet presAssocID="{1F806CB0-B36F-4F05-A855-A058DECA3848}" presName="rootConnector" presStyleLbl="node2" presStyleIdx="3" presStyleCnt="4"/>
      <dgm:spPr/>
      <dgm:t>
        <a:bodyPr/>
        <a:lstStyle/>
        <a:p>
          <a:endParaRPr lang="zh-TW" altLang="en-US"/>
        </a:p>
      </dgm:t>
    </dgm:pt>
    <dgm:pt modelId="{72A4281C-CF02-46C9-BEE2-9BEE3C693C45}" type="pres">
      <dgm:prSet presAssocID="{1F806CB0-B36F-4F05-A855-A058DECA3848}" presName="hierChild4" presStyleCnt="0"/>
      <dgm:spPr/>
    </dgm:pt>
    <dgm:pt modelId="{B907EF3C-73D4-4F65-B179-B126481394E9}" type="pres">
      <dgm:prSet presAssocID="{1F806CB0-B36F-4F05-A855-A058DECA3848}" presName="hierChild5" presStyleCnt="0"/>
      <dgm:spPr/>
    </dgm:pt>
    <dgm:pt modelId="{748EDABD-2E55-4531-B0F1-47B2B9E57498}" type="pres">
      <dgm:prSet presAssocID="{1D51AA29-A6F2-40EA-AFF7-DE9B44363E22}" presName="hierChild3" presStyleCnt="0"/>
      <dgm:spPr/>
    </dgm:pt>
  </dgm:ptLst>
  <dgm:cxnLst>
    <dgm:cxn modelId="{A4832D11-61D0-402C-B559-8F1D296176EF}" srcId="{1D51AA29-A6F2-40EA-AFF7-DE9B44363E22}" destId="{F36AC761-E5B9-4068-A791-EBFF95251582}" srcOrd="0" destOrd="0" parTransId="{19D2C288-DA3E-4A2A-AE87-9DE0ACCEA881}" sibTransId="{FBCF993F-7959-4DDE-A6C4-524C81D22F20}"/>
    <dgm:cxn modelId="{2EB1CC1D-B25A-4106-82A3-9E57B09DC787}" srcId="{87FC5471-D9C9-440A-B47F-1D09373B97A5}" destId="{1D51AA29-A6F2-40EA-AFF7-DE9B44363E22}" srcOrd="0" destOrd="0" parTransId="{63F4C9AC-F9CB-42F6-8FBC-5E860B76DC77}" sibTransId="{4C8EA187-287D-42B9-A089-A3D38C29F17B}"/>
    <dgm:cxn modelId="{9D457D98-0464-4782-85EF-7E946D6F4FF7}" srcId="{1D51AA29-A6F2-40EA-AFF7-DE9B44363E22}" destId="{1F806CB0-B36F-4F05-A855-A058DECA3848}" srcOrd="3" destOrd="0" parTransId="{AB423565-0D41-4E03-AB27-0A7E973DA823}" sibTransId="{AF03EA7B-96E5-425A-B2F2-6904DAAB4B7F}"/>
    <dgm:cxn modelId="{7D8299C8-B060-4BE3-8AC8-1475D69DB7D4}" srcId="{1D51AA29-A6F2-40EA-AFF7-DE9B44363E22}" destId="{F0E3D126-2B22-4884-94A5-9A7FC008B5D1}" srcOrd="1" destOrd="0" parTransId="{3F4EF92B-201C-49E6-823A-ED92D2FE7E9D}" sibTransId="{D3ADB7E4-54F6-4516-A8F6-3AA3AB9F2AAE}"/>
    <dgm:cxn modelId="{C898E6D5-D0B5-4051-BDAC-1BB7581008A3}" type="presOf" srcId="{F0E3D126-2B22-4884-94A5-9A7FC008B5D1}" destId="{CEDBB97E-924D-4580-9408-02831C4CB632}" srcOrd="0" destOrd="0" presId="urn:microsoft.com/office/officeart/2005/8/layout/orgChart1"/>
    <dgm:cxn modelId="{E5E0076E-062F-49BE-9EC2-DAF0A50DC12B}" type="presOf" srcId="{F0E3D126-2B22-4884-94A5-9A7FC008B5D1}" destId="{AA79A2D9-E44A-4C67-AC80-F1E2DBA393BE}" srcOrd="1" destOrd="0" presId="urn:microsoft.com/office/officeart/2005/8/layout/orgChart1"/>
    <dgm:cxn modelId="{5D408317-09FC-48D9-A5DD-9CABE85560CC}" type="presOf" srcId="{1D51AA29-A6F2-40EA-AFF7-DE9B44363E22}" destId="{BD64A6CB-6C0E-4727-B482-0777D42B5360}" srcOrd="0" destOrd="0" presId="urn:microsoft.com/office/officeart/2005/8/layout/orgChart1"/>
    <dgm:cxn modelId="{616FA75A-4DC2-4CCB-A976-A35956913980}" type="presOf" srcId="{3F4EF92B-201C-49E6-823A-ED92D2FE7E9D}" destId="{1E3FC467-5E85-46E1-BFD8-4117C64142BD}" srcOrd="0" destOrd="0" presId="urn:microsoft.com/office/officeart/2005/8/layout/orgChart1"/>
    <dgm:cxn modelId="{D2E10683-8AA2-494F-839A-8C9C44E3B9EF}" type="presOf" srcId="{1D51AA29-A6F2-40EA-AFF7-DE9B44363E22}" destId="{7C3BF105-DFD4-4128-A810-B02D28AA49D6}" srcOrd="1" destOrd="0" presId="urn:microsoft.com/office/officeart/2005/8/layout/orgChart1"/>
    <dgm:cxn modelId="{43BC999E-979F-4404-B717-85161F64C6FF}" type="presOf" srcId="{8947B8ED-EA55-48A0-8799-D3D6B23CE34D}" destId="{0FA86005-C25C-433C-BFBC-18EDF0ED4D13}" srcOrd="0" destOrd="0" presId="urn:microsoft.com/office/officeart/2005/8/layout/orgChart1"/>
    <dgm:cxn modelId="{B42F9795-ACD3-41C8-A087-DD20DDB421D0}" type="presOf" srcId="{F36AC761-E5B9-4068-A791-EBFF95251582}" destId="{136E61F4-231A-4428-8880-4C3E8DEE323E}" srcOrd="0" destOrd="0" presId="urn:microsoft.com/office/officeart/2005/8/layout/orgChart1"/>
    <dgm:cxn modelId="{15C71DF5-06B3-46FE-A910-E1F84223110F}" type="presOf" srcId="{163CE0F8-2BE1-4926-99CA-A8AFED810C8B}" destId="{5407CD7A-8D35-4CF1-AAC9-26C69E61C545}" srcOrd="1" destOrd="0" presId="urn:microsoft.com/office/officeart/2005/8/layout/orgChart1"/>
    <dgm:cxn modelId="{5FACA8D2-AAC4-4541-ABD1-A75CF404380C}" type="presOf" srcId="{87FC5471-D9C9-440A-B47F-1D09373B97A5}" destId="{B5C21AEF-6C5F-4A40-A0A1-9DC200F3D2DC}" srcOrd="0" destOrd="0" presId="urn:microsoft.com/office/officeart/2005/8/layout/orgChart1"/>
    <dgm:cxn modelId="{5C0F4855-CAAC-4111-84CB-62ACF8388FCD}" type="presOf" srcId="{F36AC761-E5B9-4068-A791-EBFF95251582}" destId="{60885418-9958-4124-AD7B-C78B3FA35E29}" srcOrd="1" destOrd="0" presId="urn:microsoft.com/office/officeart/2005/8/layout/orgChart1"/>
    <dgm:cxn modelId="{AA3B9739-F43A-4921-B3D3-9FE363CD8ABE}" type="presOf" srcId="{19D2C288-DA3E-4A2A-AE87-9DE0ACCEA881}" destId="{ED699F7C-D9EC-40CB-8205-4274BA257415}" srcOrd="0" destOrd="0" presId="urn:microsoft.com/office/officeart/2005/8/layout/orgChart1"/>
    <dgm:cxn modelId="{E48F72B0-44C5-4D7A-88D5-93029BA75878}" type="presOf" srcId="{1F806CB0-B36F-4F05-A855-A058DECA3848}" destId="{7B8E204F-F96C-495D-AB78-F1BCAB3F029D}" srcOrd="1" destOrd="0" presId="urn:microsoft.com/office/officeart/2005/8/layout/orgChart1"/>
    <dgm:cxn modelId="{050BBC22-221E-47B9-B448-A743ADD36EC8}" type="presOf" srcId="{AB423565-0D41-4E03-AB27-0A7E973DA823}" destId="{70976D6A-4F40-4AC7-BBAA-70BA82395CCE}" srcOrd="0" destOrd="0" presId="urn:microsoft.com/office/officeart/2005/8/layout/orgChart1"/>
    <dgm:cxn modelId="{4B507D70-0C69-40AE-ADA1-438106387EE7}" type="presOf" srcId="{1F806CB0-B36F-4F05-A855-A058DECA3848}" destId="{09EBCB37-281A-49B3-A974-06597CBA5479}" srcOrd="0" destOrd="0" presId="urn:microsoft.com/office/officeart/2005/8/layout/orgChart1"/>
    <dgm:cxn modelId="{BD13ACFE-D7CB-4E4E-A15F-2CD0848540EF}" type="presOf" srcId="{163CE0F8-2BE1-4926-99CA-A8AFED810C8B}" destId="{9A0E2C5E-B737-4A5A-870A-D4FD9F85BF18}" srcOrd="0" destOrd="0" presId="urn:microsoft.com/office/officeart/2005/8/layout/orgChart1"/>
    <dgm:cxn modelId="{9B765921-D52A-4A4D-BD55-648751B24A9C}" srcId="{1D51AA29-A6F2-40EA-AFF7-DE9B44363E22}" destId="{163CE0F8-2BE1-4926-99CA-A8AFED810C8B}" srcOrd="2" destOrd="0" parTransId="{8947B8ED-EA55-48A0-8799-D3D6B23CE34D}" sibTransId="{EDF4AA77-62D8-4A13-80E7-96F3D1F69BB7}"/>
    <dgm:cxn modelId="{FC684B23-36CE-4ADC-96BF-305E3D79B415}" type="presParOf" srcId="{B5C21AEF-6C5F-4A40-A0A1-9DC200F3D2DC}" destId="{48FA61B2-5C35-441B-A0CB-F7B055F5109C}" srcOrd="0" destOrd="0" presId="urn:microsoft.com/office/officeart/2005/8/layout/orgChart1"/>
    <dgm:cxn modelId="{01B52C40-AEC5-4495-A939-876A058E682B}" type="presParOf" srcId="{48FA61B2-5C35-441B-A0CB-F7B055F5109C}" destId="{6F6ABD65-D541-48A7-BA20-DBD8022B0780}" srcOrd="0" destOrd="0" presId="urn:microsoft.com/office/officeart/2005/8/layout/orgChart1"/>
    <dgm:cxn modelId="{50A962A6-8F60-42AF-A7A5-8989A9EB81A7}" type="presParOf" srcId="{6F6ABD65-D541-48A7-BA20-DBD8022B0780}" destId="{BD64A6CB-6C0E-4727-B482-0777D42B5360}" srcOrd="0" destOrd="0" presId="urn:microsoft.com/office/officeart/2005/8/layout/orgChart1"/>
    <dgm:cxn modelId="{B94E8C16-BDEC-4C7F-A3DC-628FF8E7C127}" type="presParOf" srcId="{6F6ABD65-D541-48A7-BA20-DBD8022B0780}" destId="{7C3BF105-DFD4-4128-A810-B02D28AA49D6}" srcOrd="1" destOrd="0" presId="urn:microsoft.com/office/officeart/2005/8/layout/orgChart1"/>
    <dgm:cxn modelId="{F07C6849-341B-4BC4-A355-C7FD5E39ABE6}" type="presParOf" srcId="{48FA61B2-5C35-441B-A0CB-F7B055F5109C}" destId="{8E03E5E9-BF2A-4D4F-9E5E-A4AA6440F461}" srcOrd="1" destOrd="0" presId="urn:microsoft.com/office/officeart/2005/8/layout/orgChart1"/>
    <dgm:cxn modelId="{5D8EC181-5FBF-4797-9796-5FA37A214982}" type="presParOf" srcId="{8E03E5E9-BF2A-4D4F-9E5E-A4AA6440F461}" destId="{ED699F7C-D9EC-40CB-8205-4274BA257415}" srcOrd="0" destOrd="0" presId="urn:microsoft.com/office/officeart/2005/8/layout/orgChart1"/>
    <dgm:cxn modelId="{8DA846D1-B837-4EB4-A341-9C2B90F34798}" type="presParOf" srcId="{8E03E5E9-BF2A-4D4F-9E5E-A4AA6440F461}" destId="{B00FCBD2-DA2A-4567-A1A2-E4750836E0AE}" srcOrd="1" destOrd="0" presId="urn:microsoft.com/office/officeart/2005/8/layout/orgChart1"/>
    <dgm:cxn modelId="{DE4E7E4E-E067-461D-81B7-18652A08B250}" type="presParOf" srcId="{B00FCBD2-DA2A-4567-A1A2-E4750836E0AE}" destId="{4126E2D5-7EA9-4465-B08A-8E76FFFC6905}" srcOrd="0" destOrd="0" presId="urn:microsoft.com/office/officeart/2005/8/layout/orgChart1"/>
    <dgm:cxn modelId="{C81FC017-2E0C-42CF-8663-83192E97671F}" type="presParOf" srcId="{4126E2D5-7EA9-4465-B08A-8E76FFFC6905}" destId="{136E61F4-231A-4428-8880-4C3E8DEE323E}" srcOrd="0" destOrd="0" presId="urn:microsoft.com/office/officeart/2005/8/layout/orgChart1"/>
    <dgm:cxn modelId="{57980886-B251-4378-90FC-C026527ECDCA}" type="presParOf" srcId="{4126E2D5-7EA9-4465-B08A-8E76FFFC6905}" destId="{60885418-9958-4124-AD7B-C78B3FA35E29}" srcOrd="1" destOrd="0" presId="urn:microsoft.com/office/officeart/2005/8/layout/orgChart1"/>
    <dgm:cxn modelId="{A5C2BE00-17B9-4198-860A-D9F127987528}" type="presParOf" srcId="{B00FCBD2-DA2A-4567-A1A2-E4750836E0AE}" destId="{9F7A2E3D-59B9-484E-BF32-BCAB666AB177}" srcOrd="1" destOrd="0" presId="urn:microsoft.com/office/officeart/2005/8/layout/orgChart1"/>
    <dgm:cxn modelId="{499FB3F7-B3AD-433F-8A76-1DF6F1C36899}" type="presParOf" srcId="{B00FCBD2-DA2A-4567-A1A2-E4750836E0AE}" destId="{4E0164F9-FA11-4607-ACFB-C7F1E453EA73}" srcOrd="2" destOrd="0" presId="urn:microsoft.com/office/officeart/2005/8/layout/orgChart1"/>
    <dgm:cxn modelId="{B9DAC8AD-B654-46BA-BDF9-0B260484E729}" type="presParOf" srcId="{8E03E5E9-BF2A-4D4F-9E5E-A4AA6440F461}" destId="{1E3FC467-5E85-46E1-BFD8-4117C64142BD}" srcOrd="2" destOrd="0" presId="urn:microsoft.com/office/officeart/2005/8/layout/orgChart1"/>
    <dgm:cxn modelId="{C3F9853A-58AE-425E-9847-464CB5A45C38}" type="presParOf" srcId="{8E03E5E9-BF2A-4D4F-9E5E-A4AA6440F461}" destId="{ED318A7C-E53E-443E-A184-CD3C9F39009B}" srcOrd="3" destOrd="0" presId="urn:microsoft.com/office/officeart/2005/8/layout/orgChart1"/>
    <dgm:cxn modelId="{DA5D4940-7B70-4D0E-9782-30388E8E43FA}" type="presParOf" srcId="{ED318A7C-E53E-443E-A184-CD3C9F39009B}" destId="{DE95B119-56E0-4FE8-8428-661C6DAE9C59}" srcOrd="0" destOrd="0" presId="urn:microsoft.com/office/officeart/2005/8/layout/orgChart1"/>
    <dgm:cxn modelId="{3845F016-3640-4E1A-8E44-75CF50E5BC58}" type="presParOf" srcId="{DE95B119-56E0-4FE8-8428-661C6DAE9C59}" destId="{CEDBB97E-924D-4580-9408-02831C4CB632}" srcOrd="0" destOrd="0" presId="urn:microsoft.com/office/officeart/2005/8/layout/orgChart1"/>
    <dgm:cxn modelId="{E7D6F5BA-65A2-4F3A-AA5A-39DA4314F0A8}" type="presParOf" srcId="{DE95B119-56E0-4FE8-8428-661C6DAE9C59}" destId="{AA79A2D9-E44A-4C67-AC80-F1E2DBA393BE}" srcOrd="1" destOrd="0" presId="urn:microsoft.com/office/officeart/2005/8/layout/orgChart1"/>
    <dgm:cxn modelId="{F1117B99-7F6D-45CE-937D-6F8A7A51EC2D}" type="presParOf" srcId="{ED318A7C-E53E-443E-A184-CD3C9F39009B}" destId="{D6079BDD-603F-4FB2-B908-39E45C84671A}" srcOrd="1" destOrd="0" presId="urn:microsoft.com/office/officeart/2005/8/layout/orgChart1"/>
    <dgm:cxn modelId="{11521694-59D7-476C-94A0-343FE80195CD}" type="presParOf" srcId="{ED318A7C-E53E-443E-A184-CD3C9F39009B}" destId="{2FF10CBD-BD1E-472C-B080-E90B1B22F1BD}" srcOrd="2" destOrd="0" presId="urn:microsoft.com/office/officeart/2005/8/layout/orgChart1"/>
    <dgm:cxn modelId="{EF261663-95FD-400F-B809-CB81B7CB8C3A}" type="presParOf" srcId="{8E03E5E9-BF2A-4D4F-9E5E-A4AA6440F461}" destId="{0FA86005-C25C-433C-BFBC-18EDF0ED4D13}" srcOrd="4" destOrd="0" presId="urn:microsoft.com/office/officeart/2005/8/layout/orgChart1"/>
    <dgm:cxn modelId="{8DD738ED-4A44-4A10-95E9-055F5E4A31BA}" type="presParOf" srcId="{8E03E5E9-BF2A-4D4F-9E5E-A4AA6440F461}" destId="{190ADC52-0C86-405E-8DBA-1ACDDBCC8825}" srcOrd="5" destOrd="0" presId="urn:microsoft.com/office/officeart/2005/8/layout/orgChart1"/>
    <dgm:cxn modelId="{5620111A-8AE0-44BE-801E-3E24C26E10F7}" type="presParOf" srcId="{190ADC52-0C86-405E-8DBA-1ACDDBCC8825}" destId="{A51AF09A-9F81-4449-A478-6FE05EA8D672}" srcOrd="0" destOrd="0" presId="urn:microsoft.com/office/officeart/2005/8/layout/orgChart1"/>
    <dgm:cxn modelId="{412B5E50-A97E-4BF7-8D77-4D6739E894B0}" type="presParOf" srcId="{A51AF09A-9F81-4449-A478-6FE05EA8D672}" destId="{9A0E2C5E-B737-4A5A-870A-D4FD9F85BF18}" srcOrd="0" destOrd="0" presId="urn:microsoft.com/office/officeart/2005/8/layout/orgChart1"/>
    <dgm:cxn modelId="{E42F8D2A-26DD-440D-990F-277FD611F2F6}" type="presParOf" srcId="{A51AF09A-9F81-4449-A478-6FE05EA8D672}" destId="{5407CD7A-8D35-4CF1-AAC9-26C69E61C545}" srcOrd="1" destOrd="0" presId="urn:microsoft.com/office/officeart/2005/8/layout/orgChart1"/>
    <dgm:cxn modelId="{9C1071A7-C7CD-4F65-BA01-C24C980A68BC}" type="presParOf" srcId="{190ADC52-0C86-405E-8DBA-1ACDDBCC8825}" destId="{33DB1298-E931-4CF8-B5AB-A3D09DC5FB31}" srcOrd="1" destOrd="0" presId="urn:microsoft.com/office/officeart/2005/8/layout/orgChart1"/>
    <dgm:cxn modelId="{684AFEAA-03E2-4055-8F9D-D5CF301A49C6}" type="presParOf" srcId="{190ADC52-0C86-405E-8DBA-1ACDDBCC8825}" destId="{2CDFB5AA-9179-4A81-AD5B-F452B19DC288}" srcOrd="2" destOrd="0" presId="urn:microsoft.com/office/officeart/2005/8/layout/orgChart1"/>
    <dgm:cxn modelId="{8DED242F-A436-45D8-9B92-19A28EFCACBD}" type="presParOf" srcId="{8E03E5E9-BF2A-4D4F-9E5E-A4AA6440F461}" destId="{70976D6A-4F40-4AC7-BBAA-70BA82395CCE}" srcOrd="6" destOrd="0" presId="urn:microsoft.com/office/officeart/2005/8/layout/orgChart1"/>
    <dgm:cxn modelId="{33E54D99-B959-493A-AD4B-68680A28CBAB}" type="presParOf" srcId="{8E03E5E9-BF2A-4D4F-9E5E-A4AA6440F461}" destId="{24943760-91E6-40EF-823A-336DE8379F28}" srcOrd="7" destOrd="0" presId="urn:microsoft.com/office/officeart/2005/8/layout/orgChart1"/>
    <dgm:cxn modelId="{F1E670A5-FB6D-46D9-BA0F-D7DB6D4AE927}" type="presParOf" srcId="{24943760-91E6-40EF-823A-336DE8379F28}" destId="{AA1C2269-7952-4A56-97C8-B05F34E6EC34}" srcOrd="0" destOrd="0" presId="urn:microsoft.com/office/officeart/2005/8/layout/orgChart1"/>
    <dgm:cxn modelId="{AE336BEF-63F4-4FAC-9C3B-79EAAA2A9AB6}" type="presParOf" srcId="{AA1C2269-7952-4A56-97C8-B05F34E6EC34}" destId="{09EBCB37-281A-49B3-A974-06597CBA5479}" srcOrd="0" destOrd="0" presId="urn:microsoft.com/office/officeart/2005/8/layout/orgChart1"/>
    <dgm:cxn modelId="{C3E2E0A1-937A-4C8A-BE1F-A831EC7DF1DC}" type="presParOf" srcId="{AA1C2269-7952-4A56-97C8-B05F34E6EC34}" destId="{7B8E204F-F96C-495D-AB78-F1BCAB3F029D}" srcOrd="1" destOrd="0" presId="urn:microsoft.com/office/officeart/2005/8/layout/orgChart1"/>
    <dgm:cxn modelId="{FB140BEA-43D1-4C1F-A00A-FCFA8672AF92}" type="presParOf" srcId="{24943760-91E6-40EF-823A-336DE8379F28}" destId="{72A4281C-CF02-46C9-BEE2-9BEE3C693C45}" srcOrd="1" destOrd="0" presId="urn:microsoft.com/office/officeart/2005/8/layout/orgChart1"/>
    <dgm:cxn modelId="{37ED4F58-6E23-4417-89F5-75D13DA29ECD}" type="presParOf" srcId="{24943760-91E6-40EF-823A-336DE8379F28}" destId="{B907EF3C-73D4-4F65-B179-B126481394E9}" srcOrd="2" destOrd="0" presId="urn:microsoft.com/office/officeart/2005/8/layout/orgChart1"/>
    <dgm:cxn modelId="{538AA371-04AC-4941-A4EE-AB00F7D5C1DF}" type="presParOf" srcId="{48FA61B2-5C35-441B-A0CB-F7B055F5109C}" destId="{748EDABD-2E55-4531-B0F1-47B2B9E5749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FC5471-D9C9-440A-B47F-1D09373B97A5}" type="doc">
      <dgm:prSet loTypeId="urn:microsoft.com/office/officeart/2005/8/layout/orgChart1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D51AA29-A6F2-40EA-AFF7-DE9B44363E22}">
      <dgm:prSet phldrT="[文字]"/>
      <dgm:spPr/>
      <dgm:t>
        <a:bodyPr/>
        <a:lstStyle/>
        <a:p>
          <a:r>
            <a:rPr lang="en-US" altLang="zh-TW" b="1" dirty="0" smtClean="0">
              <a:latin typeface="Bahnschrift Light" panose="020B0502040204020203" pitchFamily="34" charset="0"/>
            </a:rPr>
            <a:t>M340</a:t>
          </a:r>
          <a:endParaRPr lang="zh-TW" altLang="en-US" b="1" dirty="0">
            <a:latin typeface="Bahnschrift Light" panose="020B0502040204020203" pitchFamily="34" charset="0"/>
          </a:endParaRPr>
        </a:p>
      </dgm:t>
    </dgm:pt>
    <dgm:pt modelId="{63F4C9AC-F9CB-42F6-8FBC-5E860B76DC77}" type="parTrans" cxnId="{2EB1CC1D-B25A-4106-82A3-9E57B09DC787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4C8EA187-287D-42B9-A089-A3D38C29F17B}" type="sibTrans" cxnId="{2EB1CC1D-B25A-4106-82A3-9E57B09DC787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F36AC761-E5B9-4068-A791-EBFF95251582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zh-TW" b="1" dirty="0" smtClean="0">
              <a:latin typeface="Bahnschrift Light" panose="020B0502040204020203" pitchFamily="34" charset="0"/>
            </a:rPr>
            <a:t>MFC</a:t>
          </a:r>
          <a:endParaRPr lang="zh-TW" altLang="en-US" b="1" dirty="0">
            <a:latin typeface="Bahnschrift Light" panose="020B0502040204020203" pitchFamily="34" charset="0"/>
          </a:endParaRPr>
        </a:p>
      </dgm:t>
    </dgm:pt>
    <dgm:pt modelId="{19D2C288-DA3E-4A2A-AE87-9DE0ACCEA881}" type="parTrans" cxnId="{A4832D11-61D0-402C-B559-8F1D296176EF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FBCF993F-7959-4DDE-A6C4-524C81D22F20}" type="sibTrans" cxnId="{A4832D11-61D0-402C-B559-8F1D296176EF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F0E3D126-2B22-4884-94A5-9A7FC008B5D1}">
      <dgm:prSet phldrT="[文字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altLang="zh-TW" b="1" dirty="0" smtClean="0">
              <a:latin typeface="Bahnschrift Light" panose="020B0502040204020203" pitchFamily="34" charset="0"/>
            </a:rPr>
            <a:t>VALVE</a:t>
          </a:r>
          <a:endParaRPr lang="zh-TW" altLang="en-US" b="1" dirty="0">
            <a:latin typeface="Bahnschrift Light" panose="020B0502040204020203" pitchFamily="34" charset="0"/>
          </a:endParaRPr>
        </a:p>
      </dgm:t>
    </dgm:pt>
    <dgm:pt modelId="{3F4EF92B-201C-49E6-823A-ED92D2FE7E9D}" type="parTrans" cxnId="{7D8299C8-B060-4BE3-8AC8-1475D69DB7D4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D3ADB7E4-54F6-4516-A8F6-3AA3AB9F2AAE}" type="sibTrans" cxnId="{7D8299C8-B060-4BE3-8AC8-1475D69DB7D4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163CE0F8-2BE1-4926-99CA-A8AFED810C8B}">
      <dgm:prSet phldrT="[文字]"/>
      <dgm:spPr>
        <a:solidFill>
          <a:srgbClr val="C00000"/>
        </a:solidFill>
      </dgm:spPr>
      <dgm:t>
        <a:bodyPr/>
        <a:lstStyle/>
        <a:p>
          <a:r>
            <a:rPr lang="en-US" altLang="zh-TW" b="1" dirty="0" smtClean="0">
              <a:latin typeface="Bahnschrift Light" panose="020B0502040204020203" pitchFamily="34" charset="0"/>
            </a:rPr>
            <a:t>APC</a:t>
          </a:r>
          <a:endParaRPr lang="zh-TW" altLang="en-US" b="1" dirty="0">
            <a:latin typeface="Bahnschrift Light" panose="020B0502040204020203" pitchFamily="34" charset="0"/>
          </a:endParaRPr>
        </a:p>
      </dgm:t>
    </dgm:pt>
    <dgm:pt modelId="{8947B8ED-EA55-48A0-8799-D3D6B23CE34D}" type="parTrans" cxnId="{9B765921-D52A-4A4D-BD55-648751B24A9C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EDF4AA77-62D8-4A13-80E7-96F3D1F69BB7}" type="sibTrans" cxnId="{9B765921-D52A-4A4D-BD55-648751B24A9C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1F806CB0-B36F-4F05-A855-A058DECA384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b="1" dirty="0" smtClean="0">
              <a:latin typeface="Bahnschrift Light" panose="020B0502040204020203" pitchFamily="34" charset="0"/>
            </a:rPr>
            <a:t>ALARM</a:t>
          </a:r>
          <a:endParaRPr lang="zh-TW" altLang="en-US" b="1" dirty="0">
            <a:latin typeface="Bahnschrift Light" panose="020B0502040204020203" pitchFamily="34" charset="0"/>
          </a:endParaRPr>
        </a:p>
      </dgm:t>
    </dgm:pt>
    <dgm:pt modelId="{AB423565-0D41-4E03-AB27-0A7E973DA823}" type="parTrans" cxnId="{9D457D98-0464-4782-85EF-7E946D6F4FF7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AF03EA7B-96E5-425A-B2F2-6904DAAB4B7F}" type="sibTrans" cxnId="{9D457D98-0464-4782-85EF-7E946D6F4FF7}">
      <dgm:prSet/>
      <dgm:spPr/>
      <dgm:t>
        <a:bodyPr/>
        <a:lstStyle/>
        <a:p>
          <a:endParaRPr lang="zh-TW" altLang="en-US" b="1">
            <a:latin typeface="Bahnschrift Light" panose="020B0502040204020203" pitchFamily="34" charset="0"/>
          </a:endParaRPr>
        </a:p>
      </dgm:t>
    </dgm:pt>
    <dgm:pt modelId="{B72C1092-995D-46D8-94D5-AAA1DDC30746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altLang="zh-TW" sz="2800" dirty="0" smtClean="0">
              <a:latin typeface="Bahnschrift Light" panose="020B0502040204020203" pitchFamily="34" charset="0"/>
            </a:rPr>
            <a:t>PUMP &amp;  PRESSURE</a:t>
          </a:r>
          <a:endParaRPr lang="zh-TW" altLang="en-US" sz="2800" dirty="0">
            <a:latin typeface="Bahnschrift Light" panose="020B0502040204020203" pitchFamily="34" charset="0"/>
          </a:endParaRPr>
        </a:p>
      </dgm:t>
    </dgm:pt>
    <dgm:pt modelId="{1AC3AAA7-4C7C-47CA-B75C-4CC7BA36759A}" type="parTrans" cxnId="{3E93B33F-BC72-49F0-B4BB-DF900D1F5A6E}">
      <dgm:prSet/>
      <dgm:spPr/>
      <dgm:t>
        <a:bodyPr/>
        <a:lstStyle/>
        <a:p>
          <a:endParaRPr lang="zh-TW" altLang="en-US">
            <a:latin typeface="Bahnschrift Light" panose="020B0502040204020203" pitchFamily="34" charset="0"/>
          </a:endParaRPr>
        </a:p>
      </dgm:t>
    </dgm:pt>
    <dgm:pt modelId="{4E8C1658-A9B2-431E-B8B3-2190FB44B6D4}" type="sibTrans" cxnId="{3E93B33F-BC72-49F0-B4BB-DF900D1F5A6E}">
      <dgm:prSet/>
      <dgm:spPr/>
      <dgm:t>
        <a:bodyPr/>
        <a:lstStyle/>
        <a:p>
          <a:endParaRPr lang="zh-TW" altLang="en-US">
            <a:latin typeface="Bahnschrift Light" panose="020B0502040204020203" pitchFamily="34" charset="0"/>
          </a:endParaRPr>
        </a:p>
      </dgm:t>
    </dgm:pt>
    <dgm:pt modelId="{B5C21AEF-6C5F-4A40-A0A1-9DC200F3D2DC}" type="pres">
      <dgm:prSet presAssocID="{87FC5471-D9C9-440A-B47F-1D09373B97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48FA61B2-5C35-441B-A0CB-F7B055F5109C}" type="pres">
      <dgm:prSet presAssocID="{1D51AA29-A6F2-40EA-AFF7-DE9B44363E22}" presName="hierRoot1" presStyleCnt="0">
        <dgm:presLayoutVars>
          <dgm:hierBranch val="init"/>
        </dgm:presLayoutVars>
      </dgm:prSet>
      <dgm:spPr/>
    </dgm:pt>
    <dgm:pt modelId="{6F6ABD65-D541-48A7-BA20-DBD8022B0780}" type="pres">
      <dgm:prSet presAssocID="{1D51AA29-A6F2-40EA-AFF7-DE9B44363E22}" presName="rootComposite1" presStyleCnt="0"/>
      <dgm:spPr/>
    </dgm:pt>
    <dgm:pt modelId="{BD64A6CB-6C0E-4727-B482-0777D42B5360}" type="pres">
      <dgm:prSet presAssocID="{1D51AA29-A6F2-40EA-AFF7-DE9B44363E2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C3BF105-DFD4-4128-A810-B02D28AA49D6}" type="pres">
      <dgm:prSet presAssocID="{1D51AA29-A6F2-40EA-AFF7-DE9B44363E22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8E03E5E9-BF2A-4D4F-9E5E-A4AA6440F461}" type="pres">
      <dgm:prSet presAssocID="{1D51AA29-A6F2-40EA-AFF7-DE9B44363E22}" presName="hierChild2" presStyleCnt="0"/>
      <dgm:spPr/>
    </dgm:pt>
    <dgm:pt modelId="{ED699F7C-D9EC-40CB-8205-4274BA257415}" type="pres">
      <dgm:prSet presAssocID="{19D2C288-DA3E-4A2A-AE87-9DE0ACCEA881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B00FCBD2-DA2A-4567-A1A2-E4750836E0AE}" type="pres">
      <dgm:prSet presAssocID="{F36AC761-E5B9-4068-A791-EBFF95251582}" presName="hierRoot2" presStyleCnt="0">
        <dgm:presLayoutVars>
          <dgm:hierBranch val="init"/>
        </dgm:presLayoutVars>
      </dgm:prSet>
      <dgm:spPr/>
    </dgm:pt>
    <dgm:pt modelId="{4126E2D5-7EA9-4465-B08A-8E76FFFC6905}" type="pres">
      <dgm:prSet presAssocID="{F36AC761-E5B9-4068-A791-EBFF95251582}" presName="rootComposite" presStyleCnt="0"/>
      <dgm:spPr/>
    </dgm:pt>
    <dgm:pt modelId="{136E61F4-231A-4428-8880-4C3E8DEE323E}" type="pres">
      <dgm:prSet presAssocID="{F36AC761-E5B9-4068-A791-EBFF95251582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885418-9958-4124-AD7B-C78B3FA35E29}" type="pres">
      <dgm:prSet presAssocID="{F36AC761-E5B9-4068-A791-EBFF95251582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9F7A2E3D-59B9-484E-BF32-BCAB666AB177}" type="pres">
      <dgm:prSet presAssocID="{F36AC761-E5B9-4068-A791-EBFF95251582}" presName="hierChild4" presStyleCnt="0"/>
      <dgm:spPr/>
    </dgm:pt>
    <dgm:pt modelId="{4E0164F9-FA11-4607-ACFB-C7F1E453EA73}" type="pres">
      <dgm:prSet presAssocID="{F36AC761-E5B9-4068-A791-EBFF95251582}" presName="hierChild5" presStyleCnt="0"/>
      <dgm:spPr/>
    </dgm:pt>
    <dgm:pt modelId="{1E3FC467-5E85-46E1-BFD8-4117C64142BD}" type="pres">
      <dgm:prSet presAssocID="{3F4EF92B-201C-49E6-823A-ED92D2FE7E9D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D318A7C-E53E-443E-A184-CD3C9F39009B}" type="pres">
      <dgm:prSet presAssocID="{F0E3D126-2B22-4884-94A5-9A7FC008B5D1}" presName="hierRoot2" presStyleCnt="0">
        <dgm:presLayoutVars>
          <dgm:hierBranch val="init"/>
        </dgm:presLayoutVars>
      </dgm:prSet>
      <dgm:spPr/>
    </dgm:pt>
    <dgm:pt modelId="{DE95B119-56E0-4FE8-8428-661C6DAE9C59}" type="pres">
      <dgm:prSet presAssocID="{F0E3D126-2B22-4884-94A5-9A7FC008B5D1}" presName="rootComposite" presStyleCnt="0"/>
      <dgm:spPr/>
    </dgm:pt>
    <dgm:pt modelId="{CEDBB97E-924D-4580-9408-02831C4CB632}" type="pres">
      <dgm:prSet presAssocID="{F0E3D126-2B22-4884-94A5-9A7FC008B5D1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A79A2D9-E44A-4C67-AC80-F1E2DBA393BE}" type="pres">
      <dgm:prSet presAssocID="{F0E3D126-2B22-4884-94A5-9A7FC008B5D1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D6079BDD-603F-4FB2-B908-39E45C84671A}" type="pres">
      <dgm:prSet presAssocID="{F0E3D126-2B22-4884-94A5-9A7FC008B5D1}" presName="hierChild4" presStyleCnt="0"/>
      <dgm:spPr/>
    </dgm:pt>
    <dgm:pt modelId="{2FF10CBD-BD1E-472C-B080-E90B1B22F1BD}" type="pres">
      <dgm:prSet presAssocID="{F0E3D126-2B22-4884-94A5-9A7FC008B5D1}" presName="hierChild5" presStyleCnt="0"/>
      <dgm:spPr/>
    </dgm:pt>
    <dgm:pt modelId="{0FA86005-C25C-433C-BFBC-18EDF0ED4D13}" type="pres">
      <dgm:prSet presAssocID="{8947B8ED-EA55-48A0-8799-D3D6B23CE34D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190ADC52-0C86-405E-8DBA-1ACDDBCC8825}" type="pres">
      <dgm:prSet presAssocID="{163CE0F8-2BE1-4926-99CA-A8AFED810C8B}" presName="hierRoot2" presStyleCnt="0">
        <dgm:presLayoutVars>
          <dgm:hierBranch val="init"/>
        </dgm:presLayoutVars>
      </dgm:prSet>
      <dgm:spPr/>
    </dgm:pt>
    <dgm:pt modelId="{A51AF09A-9F81-4449-A478-6FE05EA8D672}" type="pres">
      <dgm:prSet presAssocID="{163CE0F8-2BE1-4926-99CA-A8AFED810C8B}" presName="rootComposite" presStyleCnt="0"/>
      <dgm:spPr/>
    </dgm:pt>
    <dgm:pt modelId="{9A0E2C5E-B737-4A5A-870A-D4FD9F85BF18}" type="pres">
      <dgm:prSet presAssocID="{163CE0F8-2BE1-4926-99CA-A8AFED810C8B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407CD7A-8D35-4CF1-AAC9-26C69E61C545}" type="pres">
      <dgm:prSet presAssocID="{163CE0F8-2BE1-4926-99CA-A8AFED810C8B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33DB1298-E931-4CF8-B5AB-A3D09DC5FB31}" type="pres">
      <dgm:prSet presAssocID="{163CE0F8-2BE1-4926-99CA-A8AFED810C8B}" presName="hierChild4" presStyleCnt="0"/>
      <dgm:spPr/>
    </dgm:pt>
    <dgm:pt modelId="{2CDFB5AA-9179-4A81-AD5B-F452B19DC288}" type="pres">
      <dgm:prSet presAssocID="{163CE0F8-2BE1-4926-99CA-A8AFED810C8B}" presName="hierChild5" presStyleCnt="0"/>
      <dgm:spPr/>
    </dgm:pt>
    <dgm:pt modelId="{70976D6A-4F40-4AC7-BBAA-70BA82395CCE}" type="pres">
      <dgm:prSet presAssocID="{AB423565-0D41-4E03-AB27-0A7E973DA823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24943760-91E6-40EF-823A-336DE8379F28}" type="pres">
      <dgm:prSet presAssocID="{1F806CB0-B36F-4F05-A855-A058DECA3848}" presName="hierRoot2" presStyleCnt="0">
        <dgm:presLayoutVars>
          <dgm:hierBranch val="init"/>
        </dgm:presLayoutVars>
      </dgm:prSet>
      <dgm:spPr/>
    </dgm:pt>
    <dgm:pt modelId="{AA1C2269-7952-4A56-97C8-B05F34E6EC34}" type="pres">
      <dgm:prSet presAssocID="{1F806CB0-B36F-4F05-A855-A058DECA3848}" presName="rootComposite" presStyleCnt="0"/>
      <dgm:spPr/>
    </dgm:pt>
    <dgm:pt modelId="{09EBCB37-281A-49B3-A974-06597CBA5479}" type="pres">
      <dgm:prSet presAssocID="{1F806CB0-B36F-4F05-A855-A058DECA3848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B8E204F-F96C-495D-AB78-F1BCAB3F029D}" type="pres">
      <dgm:prSet presAssocID="{1F806CB0-B36F-4F05-A855-A058DECA3848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72A4281C-CF02-46C9-BEE2-9BEE3C693C45}" type="pres">
      <dgm:prSet presAssocID="{1F806CB0-B36F-4F05-A855-A058DECA3848}" presName="hierChild4" presStyleCnt="0"/>
      <dgm:spPr/>
    </dgm:pt>
    <dgm:pt modelId="{B907EF3C-73D4-4F65-B179-B126481394E9}" type="pres">
      <dgm:prSet presAssocID="{1F806CB0-B36F-4F05-A855-A058DECA3848}" presName="hierChild5" presStyleCnt="0"/>
      <dgm:spPr/>
    </dgm:pt>
    <dgm:pt modelId="{E1364F22-2B6E-4267-8BAE-B22390AF59B2}" type="pres">
      <dgm:prSet presAssocID="{1AC3AAA7-4C7C-47CA-B75C-4CC7BA36759A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9003A366-303A-4DFA-8754-613B0333B5D8}" type="pres">
      <dgm:prSet presAssocID="{B72C1092-995D-46D8-94D5-AAA1DDC30746}" presName="hierRoot2" presStyleCnt="0">
        <dgm:presLayoutVars>
          <dgm:hierBranch val="init"/>
        </dgm:presLayoutVars>
      </dgm:prSet>
      <dgm:spPr/>
    </dgm:pt>
    <dgm:pt modelId="{36D4CE52-0D91-4BAE-BCE5-3036D86A9688}" type="pres">
      <dgm:prSet presAssocID="{B72C1092-995D-46D8-94D5-AAA1DDC30746}" presName="rootComposite" presStyleCnt="0"/>
      <dgm:spPr/>
    </dgm:pt>
    <dgm:pt modelId="{D2BB8978-82F2-4E77-BC45-55061975F838}" type="pres">
      <dgm:prSet presAssocID="{B72C1092-995D-46D8-94D5-AAA1DDC30746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0873D65-4006-472D-B541-BE517B57B411}" type="pres">
      <dgm:prSet presAssocID="{B72C1092-995D-46D8-94D5-AAA1DDC30746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DDF0C54D-CBF6-4D5D-8567-1966525F5051}" type="pres">
      <dgm:prSet presAssocID="{B72C1092-995D-46D8-94D5-AAA1DDC30746}" presName="hierChild4" presStyleCnt="0"/>
      <dgm:spPr/>
    </dgm:pt>
    <dgm:pt modelId="{A7F9436F-3DC0-44FB-991E-56E0201EB13A}" type="pres">
      <dgm:prSet presAssocID="{B72C1092-995D-46D8-94D5-AAA1DDC30746}" presName="hierChild5" presStyleCnt="0"/>
      <dgm:spPr/>
    </dgm:pt>
    <dgm:pt modelId="{748EDABD-2E55-4531-B0F1-47B2B9E57498}" type="pres">
      <dgm:prSet presAssocID="{1D51AA29-A6F2-40EA-AFF7-DE9B44363E22}" presName="hierChild3" presStyleCnt="0"/>
      <dgm:spPr/>
    </dgm:pt>
  </dgm:ptLst>
  <dgm:cxnLst>
    <dgm:cxn modelId="{15C71DF5-06B3-46FE-A910-E1F84223110F}" type="presOf" srcId="{163CE0F8-2BE1-4926-99CA-A8AFED810C8B}" destId="{5407CD7A-8D35-4CF1-AAC9-26C69E61C545}" srcOrd="1" destOrd="0" presId="urn:microsoft.com/office/officeart/2005/8/layout/orgChart1"/>
    <dgm:cxn modelId="{5C0F4855-CAAC-4111-84CB-62ACF8388FCD}" type="presOf" srcId="{F36AC761-E5B9-4068-A791-EBFF95251582}" destId="{60885418-9958-4124-AD7B-C78B3FA35E29}" srcOrd="1" destOrd="0" presId="urn:microsoft.com/office/officeart/2005/8/layout/orgChart1"/>
    <dgm:cxn modelId="{616FA75A-4DC2-4CCB-A976-A35956913980}" type="presOf" srcId="{3F4EF92B-201C-49E6-823A-ED92D2FE7E9D}" destId="{1E3FC467-5E85-46E1-BFD8-4117C64142BD}" srcOrd="0" destOrd="0" presId="urn:microsoft.com/office/officeart/2005/8/layout/orgChart1"/>
    <dgm:cxn modelId="{2EB1CC1D-B25A-4106-82A3-9E57B09DC787}" srcId="{87FC5471-D9C9-440A-B47F-1D09373B97A5}" destId="{1D51AA29-A6F2-40EA-AFF7-DE9B44363E22}" srcOrd="0" destOrd="0" parTransId="{63F4C9AC-F9CB-42F6-8FBC-5E860B76DC77}" sibTransId="{4C8EA187-287D-42B9-A089-A3D38C29F17B}"/>
    <dgm:cxn modelId="{D2E10683-8AA2-494F-839A-8C9C44E3B9EF}" type="presOf" srcId="{1D51AA29-A6F2-40EA-AFF7-DE9B44363E22}" destId="{7C3BF105-DFD4-4128-A810-B02D28AA49D6}" srcOrd="1" destOrd="0" presId="urn:microsoft.com/office/officeart/2005/8/layout/orgChart1"/>
    <dgm:cxn modelId="{9B765921-D52A-4A4D-BD55-648751B24A9C}" srcId="{1D51AA29-A6F2-40EA-AFF7-DE9B44363E22}" destId="{163CE0F8-2BE1-4926-99CA-A8AFED810C8B}" srcOrd="2" destOrd="0" parTransId="{8947B8ED-EA55-48A0-8799-D3D6B23CE34D}" sibTransId="{EDF4AA77-62D8-4A13-80E7-96F3D1F69BB7}"/>
    <dgm:cxn modelId="{AA3B9739-F43A-4921-B3D3-9FE363CD8ABE}" type="presOf" srcId="{19D2C288-DA3E-4A2A-AE87-9DE0ACCEA881}" destId="{ED699F7C-D9EC-40CB-8205-4274BA257415}" srcOrd="0" destOrd="0" presId="urn:microsoft.com/office/officeart/2005/8/layout/orgChart1"/>
    <dgm:cxn modelId="{C898E6D5-D0B5-4051-BDAC-1BB7581008A3}" type="presOf" srcId="{F0E3D126-2B22-4884-94A5-9A7FC008B5D1}" destId="{CEDBB97E-924D-4580-9408-02831C4CB632}" srcOrd="0" destOrd="0" presId="urn:microsoft.com/office/officeart/2005/8/layout/orgChart1"/>
    <dgm:cxn modelId="{43BC999E-979F-4404-B717-85161F64C6FF}" type="presOf" srcId="{8947B8ED-EA55-48A0-8799-D3D6B23CE34D}" destId="{0FA86005-C25C-433C-BFBC-18EDF0ED4D13}" srcOrd="0" destOrd="0" presId="urn:microsoft.com/office/officeart/2005/8/layout/orgChart1"/>
    <dgm:cxn modelId="{7D8299C8-B060-4BE3-8AC8-1475D69DB7D4}" srcId="{1D51AA29-A6F2-40EA-AFF7-DE9B44363E22}" destId="{F0E3D126-2B22-4884-94A5-9A7FC008B5D1}" srcOrd="1" destOrd="0" parTransId="{3F4EF92B-201C-49E6-823A-ED92D2FE7E9D}" sibTransId="{D3ADB7E4-54F6-4516-A8F6-3AA3AB9F2AAE}"/>
    <dgm:cxn modelId="{050BBC22-221E-47B9-B448-A743ADD36EC8}" type="presOf" srcId="{AB423565-0D41-4E03-AB27-0A7E973DA823}" destId="{70976D6A-4F40-4AC7-BBAA-70BA82395CCE}" srcOrd="0" destOrd="0" presId="urn:microsoft.com/office/officeart/2005/8/layout/orgChart1"/>
    <dgm:cxn modelId="{B42F9795-ACD3-41C8-A087-DD20DDB421D0}" type="presOf" srcId="{F36AC761-E5B9-4068-A791-EBFF95251582}" destId="{136E61F4-231A-4428-8880-4C3E8DEE323E}" srcOrd="0" destOrd="0" presId="urn:microsoft.com/office/officeart/2005/8/layout/orgChart1"/>
    <dgm:cxn modelId="{73690304-B5D0-473E-91BB-F54A42F9CDD9}" type="presOf" srcId="{B72C1092-995D-46D8-94D5-AAA1DDC30746}" destId="{00873D65-4006-472D-B541-BE517B57B411}" srcOrd="1" destOrd="0" presId="urn:microsoft.com/office/officeart/2005/8/layout/orgChart1"/>
    <dgm:cxn modelId="{5FACA8D2-AAC4-4541-ABD1-A75CF404380C}" type="presOf" srcId="{87FC5471-D9C9-440A-B47F-1D09373B97A5}" destId="{B5C21AEF-6C5F-4A40-A0A1-9DC200F3D2DC}" srcOrd="0" destOrd="0" presId="urn:microsoft.com/office/officeart/2005/8/layout/orgChart1"/>
    <dgm:cxn modelId="{9D457D98-0464-4782-85EF-7E946D6F4FF7}" srcId="{1D51AA29-A6F2-40EA-AFF7-DE9B44363E22}" destId="{1F806CB0-B36F-4F05-A855-A058DECA3848}" srcOrd="3" destOrd="0" parTransId="{AB423565-0D41-4E03-AB27-0A7E973DA823}" sibTransId="{AF03EA7B-96E5-425A-B2F2-6904DAAB4B7F}"/>
    <dgm:cxn modelId="{E48F72B0-44C5-4D7A-88D5-93029BA75878}" type="presOf" srcId="{1F806CB0-B36F-4F05-A855-A058DECA3848}" destId="{7B8E204F-F96C-495D-AB78-F1BCAB3F029D}" srcOrd="1" destOrd="0" presId="urn:microsoft.com/office/officeart/2005/8/layout/orgChart1"/>
    <dgm:cxn modelId="{F98C6758-093B-461E-974C-F0FB024C8D0D}" type="presOf" srcId="{1AC3AAA7-4C7C-47CA-B75C-4CC7BA36759A}" destId="{E1364F22-2B6E-4267-8BAE-B22390AF59B2}" srcOrd="0" destOrd="0" presId="urn:microsoft.com/office/officeart/2005/8/layout/orgChart1"/>
    <dgm:cxn modelId="{3E93B33F-BC72-49F0-B4BB-DF900D1F5A6E}" srcId="{1D51AA29-A6F2-40EA-AFF7-DE9B44363E22}" destId="{B72C1092-995D-46D8-94D5-AAA1DDC30746}" srcOrd="4" destOrd="0" parTransId="{1AC3AAA7-4C7C-47CA-B75C-4CC7BA36759A}" sibTransId="{4E8C1658-A9B2-431E-B8B3-2190FB44B6D4}"/>
    <dgm:cxn modelId="{E5E0076E-062F-49BE-9EC2-DAF0A50DC12B}" type="presOf" srcId="{F0E3D126-2B22-4884-94A5-9A7FC008B5D1}" destId="{AA79A2D9-E44A-4C67-AC80-F1E2DBA393BE}" srcOrd="1" destOrd="0" presId="urn:microsoft.com/office/officeart/2005/8/layout/orgChart1"/>
    <dgm:cxn modelId="{4B507D70-0C69-40AE-ADA1-438106387EE7}" type="presOf" srcId="{1F806CB0-B36F-4F05-A855-A058DECA3848}" destId="{09EBCB37-281A-49B3-A974-06597CBA5479}" srcOrd="0" destOrd="0" presId="urn:microsoft.com/office/officeart/2005/8/layout/orgChart1"/>
    <dgm:cxn modelId="{BD13ACFE-D7CB-4E4E-A15F-2CD0848540EF}" type="presOf" srcId="{163CE0F8-2BE1-4926-99CA-A8AFED810C8B}" destId="{9A0E2C5E-B737-4A5A-870A-D4FD9F85BF18}" srcOrd="0" destOrd="0" presId="urn:microsoft.com/office/officeart/2005/8/layout/orgChart1"/>
    <dgm:cxn modelId="{A4832D11-61D0-402C-B559-8F1D296176EF}" srcId="{1D51AA29-A6F2-40EA-AFF7-DE9B44363E22}" destId="{F36AC761-E5B9-4068-A791-EBFF95251582}" srcOrd="0" destOrd="0" parTransId="{19D2C288-DA3E-4A2A-AE87-9DE0ACCEA881}" sibTransId="{FBCF993F-7959-4DDE-A6C4-524C81D22F20}"/>
    <dgm:cxn modelId="{A1E6EF11-1A99-464E-89ED-4B7EEB5B0DCB}" type="presOf" srcId="{B72C1092-995D-46D8-94D5-AAA1DDC30746}" destId="{D2BB8978-82F2-4E77-BC45-55061975F838}" srcOrd="0" destOrd="0" presId="urn:microsoft.com/office/officeart/2005/8/layout/orgChart1"/>
    <dgm:cxn modelId="{5D408317-09FC-48D9-A5DD-9CABE85560CC}" type="presOf" srcId="{1D51AA29-A6F2-40EA-AFF7-DE9B44363E22}" destId="{BD64A6CB-6C0E-4727-B482-0777D42B5360}" srcOrd="0" destOrd="0" presId="urn:microsoft.com/office/officeart/2005/8/layout/orgChart1"/>
    <dgm:cxn modelId="{FC684B23-36CE-4ADC-96BF-305E3D79B415}" type="presParOf" srcId="{B5C21AEF-6C5F-4A40-A0A1-9DC200F3D2DC}" destId="{48FA61B2-5C35-441B-A0CB-F7B055F5109C}" srcOrd="0" destOrd="0" presId="urn:microsoft.com/office/officeart/2005/8/layout/orgChart1"/>
    <dgm:cxn modelId="{01B52C40-AEC5-4495-A939-876A058E682B}" type="presParOf" srcId="{48FA61B2-5C35-441B-A0CB-F7B055F5109C}" destId="{6F6ABD65-D541-48A7-BA20-DBD8022B0780}" srcOrd="0" destOrd="0" presId="urn:microsoft.com/office/officeart/2005/8/layout/orgChart1"/>
    <dgm:cxn modelId="{50A962A6-8F60-42AF-A7A5-8989A9EB81A7}" type="presParOf" srcId="{6F6ABD65-D541-48A7-BA20-DBD8022B0780}" destId="{BD64A6CB-6C0E-4727-B482-0777D42B5360}" srcOrd="0" destOrd="0" presId="urn:microsoft.com/office/officeart/2005/8/layout/orgChart1"/>
    <dgm:cxn modelId="{B94E8C16-BDEC-4C7F-A3DC-628FF8E7C127}" type="presParOf" srcId="{6F6ABD65-D541-48A7-BA20-DBD8022B0780}" destId="{7C3BF105-DFD4-4128-A810-B02D28AA49D6}" srcOrd="1" destOrd="0" presId="urn:microsoft.com/office/officeart/2005/8/layout/orgChart1"/>
    <dgm:cxn modelId="{F07C6849-341B-4BC4-A355-C7FD5E39ABE6}" type="presParOf" srcId="{48FA61B2-5C35-441B-A0CB-F7B055F5109C}" destId="{8E03E5E9-BF2A-4D4F-9E5E-A4AA6440F461}" srcOrd="1" destOrd="0" presId="urn:microsoft.com/office/officeart/2005/8/layout/orgChart1"/>
    <dgm:cxn modelId="{5D8EC181-5FBF-4797-9796-5FA37A214982}" type="presParOf" srcId="{8E03E5E9-BF2A-4D4F-9E5E-A4AA6440F461}" destId="{ED699F7C-D9EC-40CB-8205-4274BA257415}" srcOrd="0" destOrd="0" presId="urn:microsoft.com/office/officeart/2005/8/layout/orgChart1"/>
    <dgm:cxn modelId="{8DA846D1-B837-4EB4-A341-9C2B90F34798}" type="presParOf" srcId="{8E03E5E9-BF2A-4D4F-9E5E-A4AA6440F461}" destId="{B00FCBD2-DA2A-4567-A1A2-E4750836E0AE}" srcOrd="1" destOrd="0" presId="urn:microsoft.com/office/officeart/2005/8/layout/orgChart1"/>
    <dgm:cxn modelId="{DE4E7E4E-E067-461D-81B7-18652A08B250}" type="presParOf" srcId="{B00FCBD2-DA2A-4567-A1A2-E4750836E0AE}" destId="{4126E2D5-7EA9-4465-B08A-8E76FFFC6905}" srcOrd="0" destOrd="0" presId="urn:microsoft.com/office/officeart/2005/8/layout/orgChart1"/>
    <dgm:cxn modelId="{C81FC017-2E0C-42CF-8663-83192E97671F}" type="presParOf" srcId="{4126E2D5-7EA9-4465-B08A-8E76FFFC6905}" destId="{136E61F4-231A-4428-8880-4C3E8DEE323E}" srcOrd="0" destOrd="0" presId="urn:microsoft.com/office/officeart/2005/8/layout/orgChart1"/>
    <dgm:cxn modelId="{57980886-B251-4378-90FC-C026527ECDCA}" type="presParOf" srcId="{4126E2D5-7EA9-4465-B08A-8E76FFFC6905}" destId="{60885418-9958-4124-AD7B-C78B3FA35E29}" srcOrd="1" destOrd="0" presId="urn:microsoft.com/office/officeart/2005/8/layout/orgChart1"/>
    <dgm:cxn modelId="{A5C2BE00-17B9-4198-860A-D9F127987528}" type="presParOf" srcId="{B00FCBD2-DA2A-4567-A1A2-E4750836E0AE}" destId="{9F7A2E3D-59B9-484E-BF32-BCAB666AB177}" srcOrd="1" destOrd="0" presId="urn:microsoft.com/office/officeart/2005/8/layout/orgChart1"/>
    <dgm:cxn modelId="{499FB3F7-B3AD-433F-8A76-1DF6F1C36899}" type="presParOf" srcId="{B00FCBD2-DA2A-4567-A1A2-E4750836E0AE}" destId="{4E0164F9-FA11-4607-ACFB-C7F1E453EA73}" srcOrd="2" destOrd="0" presId="urn:microsoft.com/office/officeart/2005/8/layout/orgChart1"/>
    <dgm:cxn modelId="{B9DAC8AD-B654-46BA-BDF9-0B260484E729}" type="presParOf" srcId="{8E03E5E9-BF2A-4D4F-9E5E-A4AA6440F461}" destId="{1E3FC467-5E85-46E1-BFD8-4117C64142BD}" srcOrd="2" destOrd="0" presId="urn:microsoft.com/office/officeart/2005/8/layout/orgChart1"/>
    <dgm:cxn modelId="{C3F9853A-58AE-425E-9847-464CB5A45C38}" type="presParOf" srcId="{8E03E5E9-BF2A-4D4F-9E5E-A4AA6440F461}" destId="{ED318A7C-E53E-443E-A184-CD3C9F39009B}" srcOrd="3" destOrd="0" presId="urn:microsoft.com/office/officeart/2005/8/layout/orgChart1"/>
    <dgm:cxn modelId="{DA5D4940-7B70-4D0E-9782-30388E8E43FA}" type="presParOf" srcId="{ED318A7C-E53E-443E-A184-CD3C9F39009B}" destId="{DE95B119-56E0-4FE8-8428-661C6DAE9C59}" srcOrd="0" destOrd="0" presId="urn:microsoft.com/office/officeart/2005/8/layout/orgChart1"/>
    <dgm:cxn modelId="{3845F016-3640-4E1A-8E44-75CF50E5BC58}" type="presParOf" srcId="{DE95B119-56E0-4FE8-8428-661C6DAE9C59}" destId="{CEDBB97E-924D-4580-9408-02831C4CB632}" srcOrd="0" destOrd="0" presId="urn:microsoft.com/office/officeart/2005/8/layout/orgChart1"/>
    <dgm:cxn modelId="{E7D6F5BA-65A2-4F3A-AA5A-39DA4314F0A8}" type="presParOf" srcId="{DE95B119-56E0-4FE8-8428-661C6DAE9C59}" destId="{AA79A2D9-E44A-4C67-AC80-F1E2DBA393BE}" srcOrd="1" destOrd="0" presId="urn:microsoft.com/office/officeart/2005/8/layout/orgChart1"/>
    <dgm:cxn modelId="{F1117B99-7F6D-45CE-937D-6F8A7A51EC2D}" type="presParOf" srcId="{ED318A7C-E53E-443E-A184-CD3C9F39009B}" destId="{D6079BDD-603F-4FB2-B908-39E45C84671A}" srcOrd="1" destOrd="0" presId="urn:microsoft.com/office/officeart/2005/8/layout/orgChart1"/>
    <dgm:cxn modelId="{11521694-59D7-476C-94A0-343FE80195CD}" type="presParOf" srcId="{ED318A7C-E53E-443E-A184-CD3C9F39009B}" destId="{2FF10CBD-BD1E-472C-B080-E90B1B22F1BD}" srcOrd="2" destOrd="0" presId="urn:microsoft.com/office/officeart/2005/8/layout/orgChart1"/>
    <dgm:cxn modelId="{EF261663-95FD-400F-B809-CB81B7CB8C3A}" type="presParOf" srcId="{8E03E5E9-BF2A-4D4F-9E5E-A4AA6440F461}" destId="{0FA86005-C25C-433C-BFBC-18EDF0ED4D13}" srcOrd="4" destOrd="0" presId="urn:microsoft.com/office/officeart/2005/8/layout/orgChart1"/>
    <dgm:cxn modelId="{8DD738ED-4A44-4A10-95E9-055F5E4A31BA}" type="presParOf" srcId="{8E03E5E9-BF2A-4D4F-9E5E-A4AA6440F461}" destId="{190ADC52-0C86-405E-8DBA-1ACDDBCC8825}" srcOrd="5" destOrd="0" presId="urn:microsoft.com/office/officeart/2005/8/layout/orgChart1"/>
    <dgm:cxn modelId="{5620111A-8AE0-44BE-801E-3E24C26E10F7}" type="presParOf" srcId="{190ADC52-0C86-405E-8DBA-1ACDDBCC8825}" destId="{A51AF09A-9F81-4449-A478-6FE05EA8D672}" srcOrd="0" destOrd="0" presId="urn:microsoft.com/office/officeart/2005/8/layout/orgChart1"/>
    <dgm:cxn modelId="{412B5E50-A97E-4BF7-8D77-4D6739E894B0}" type="presParOf" srcId="{A51AF09A-9F81-4449-A478-6FE05EA8D672}" destId="{9A0E2C5E-B737-4A5A-870A-D4FD9F85BF18}" srcOrd="0" destOrd="0" presId="urn:microsoft.com/office/officeart/2005/8/layout/orgChart1"/>
    <dgm:cxn modelId="{E42F8D2A-26DD-440D-990F-277FD611F2F6}" type="presParOf" srcId="{A51AF09A-9F81-4449-A478-6FE05EA8D672}" destId="{5407CD7A-8D35-4CF1-AAC9-26C69E61C545}" srcOrd="1" destOrd="0" presId="urn:microsoft.com/office/officeart/2005/8/layout/orgChart1"/>
    <dgm:cxn modelId="{9C1071A7-C7CD-4F65-BA01-C24C980A68BC}" type="presParOf" srcId="{190ADC52-0C86-405E-8DBA-1ACDDBCC8825}" destId="{33DB1298-E931-4CF8-B5AB-A3D09DC5FB31}" srcOrd="1" destOrd="0" presId="urn:microsoft.com/office/officeart/2005/8/layout/orgChart1"/>
    <dgm:cxn modelId="{684AFEAA-03E2-4055-8F9D-D5CF301A49C6}" type="presParOf" srcId="{190ADC52-0C86-405E-8DBA-1ACDDBCC8825}" destId="{2CDFB5AA-9179-4A81-AD5B-F452B19DC288}" srcOrd="2" destOrd="0" presId="urn:microsoft.com/office/officeart/2005/8/layout/orgChart1"/>
    <dgm:cxn modelId="{8DED242F-A436-45D8-9B92-19A28EFCACBD}" type="presParOf" srcId="{8E03E5E9-BF2A-4D4F-9E5E-A4AA6440F461}" destId="{70976D6A-4F40-4AC7-BBAA-70BA82395CCE}" srcOrd="6" destOrd="0" presId="urn:microsoft.com/office/officeart/2005/8/layout/orgChart1"/>
    <dgm:cxn modelId="{33E54D99-B959-493A-AD4B-68680A28CBAB}" type="presParOf" srcId="{8E03E5E9-BF2A-4D4F-9E5E-A4AA6440F461}" destId="{24943760-91E6-40EF-823A-336DE8379F28}" srcOrd="7" destOrd="0" presId="urn:microsoft.com/office/officeart/2005/8/layout/orgChart1"/>
    <dgm:cxn modelId="{F1E670A5-FB6D-46D9-BA0F-D7DB6D4AE927}" type="presParOf" srcId="{24943760-91E6-40EF-823A-336DE8379F28}" destId="{AA1C2269-7952-4A56-97C8-B05F34E6EC34}" srcOrd="0" destOrd="0" presId="urn:microsoft.com/office/officeart/2005/8/layout/orgChart1"/>
    <dgm:cxn modelId="{AE336BEF-63F4-4FAC-9C3B-79EAAA2A9AB6}" type="presParOf" srcId="{AA1C2269-7952-4A56-97C8-B05F34E6EC34}" destId="{09EBCB37-281A-49B3-A974-06597CBA5479}" srcOrd="0" destOrd="0" presId="urn:microsoft.com/office/officeart/2005/8/layout/orgChart1"/>
    <dgm:cxn modelId="{C3E2E0A1-937A-4C8A-BE1F-A831EC7DF1DC}" type="presParOf" srcId="{AA1C2269-7952-4A56-97C8-B05F34E6EC34}" destId="{7B8E204F-F96C-495D-AB78-F1BCAB3F029D}" srcOrd="1" destOrd="0" presId="urn:microsoft.com/office/officeart/2005/8/layout/orgChart1"/>
    <dgm:cxn modelId="{FB140BEA-43D1-4C1F-A00A-FCFA8672AF92}" type="presParOf" srcId="{24943760-91E6-40EF-823A-336DE8379F28}" destId="{72A4281C-CF02-46C9-BEE2-9BEE3C693C45}" srcOrd="1" destOrd="0" presId="urn:microsoft.com/office/officeart/2005/8/layout/orgChart1"/>
    <dgm:cxn modelId="{37ED4F58-6E23-4417-89F5-75D13DA29ECD}" type="presParOf" srcId="{24943760-91E6-40EF-823A-336DE8379F28}" destId="{B907EF3C-73D4-4F65-B179-B126481394E9}" srcOrd="2" destOrd="0" presId="urn:microsoft.com/office/officeart/2005/8/layout/orgChart1"/>
    <dgm:cxn modelId="{F0F79928-BE7A-4511-8C7D-5594713E72EE}" type="presParOf" srcId="{8E03E5E9-BF2A-4D4F-9E5E-A4AA6440F461}" destId="{E1364F22-2B6E-4267-8BAE-B22390AF59B2}" srcOrd="8" destOrd="0" presId="urn:microsoft.com/office/officeart/2005/8/layout/orgChart1"/>
    <dgm:cxn modelId="{82057D01-6773-46EE-8360-B07F4A390DF2}" type="presParOf" srcId="{8E03E5E9-BF2A-4D4F-9E5E-A4AA6440F461}" destId="{9003A366-303A-4DFA-8754-613B0333B5D8}" srcOrd="9" destOrd="0" presId="urn:microsoft.com/office/officeart/2005/8/layout/orgChart1"/>
    <dgm:cxn modelId="{910FC1D1-2D33-49BA-9865-845989412853}" type="presParOf" srcId="{9003A366-303A-4DFA-8754-613B0333B5D8}" destId="{36D4CE52-0D91-4BAE-BCE5-3036D86A9688}" srcOrd="0" destOrd="0" presId="urn:microsoft.com/office/officeart/2005/8/layout/orgChart1"/>
    <dgm:cxn modelId="{8030F20B-5F32-4AF2-B281-69658B3153B4}" type="presParOf" srcId="{36D4CE52-0D91-4BAE-BCE5-3036D86A9688}" destId="{D2BB8978-82F2-4E77-BC45-55061975F838}" srcOrd="0" destOrd="0" presId="urn:microsoft.com/office/officeart/2005/8/layout/orgChart1"/>
    <dgm:cxn modelId="{F311AC56-367C-4BD3-8C1E-1DE47E68E497}" type="presParOf" srcId="{36D4CE52-0D91-4BAE-BCE5-3036D86A9688}" destId="{00873D65-4006-472D-B541-BE517B57B411}" srcOrd="1" destOrd="0" presId="urn:microsoft.com/office/officeart/2005/8/layout/orgChart1"/>
    <dgm:cxn modelId="{CD2ACA98-193A-42A3-93C9-E7606B8F2436}" type="presParOf" srcId="{9003A366-303A-4DFA-8754-613B0333B5D8}" destId="{DDF0C54D-CBF6-4D5D-8567-1966525F5051}" srcOrd="1" destOrd="0" presId="urn:microsoft.com/office/officeart/2005/8/layout/orgChart1"/>
    <dgm:cxn modelId="{EB1D3D73-A65C-4D68-A407-6D145BEE4783}" type="presParOf" srcId="{9003A366-303A-4DFA-8754-613B0333B5D8}" destId="{A7F9436F-3DC0-44FB-991E-56E0201EB13A}" srcOrd="2" destOrd="0" presId="urn:microsoft.com/office/officeart/2005/8/layout/orgChart1"/>
    <dgm:cxn modelId="{538AA371-04AC-4941-A4EE-AB00F7D5C1DF}" type="presParOf" srcId="{48FA61B2-5C35-441B-A0CB-F7B055F5109C}" destId="{748EDABD-2E55-4531-B0F1-47B2B9E5749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357FC5-BC06-49F0-AA09-EA5367C2FDDE}" type="doc">
      <dgm:prSet loTypeId="urn:microsoft.com/office/officeart/2005/8/layout/chevron1" loCatId="process" qsTypeId="urn:microsoft.com/office/officeart/2005/8/quickstyle/3d3" qsCatId="3D" csTypeId="urn:microsoft.com/office/officeart/2005/8/colors/accent3_1" csCatId="accent3" phldr="1"/>
      <dgm:spPr/>
    </dgm:pt>
    <dgm:pt modelId="{BF768851-D086-45AF-BE0B-0A0A55B84E37}">
      <dgm:prSet phldrT="[文字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altLang="zh-TW" dirty="0" err="1" smtClean="0"/>
            <a:t>Casseet</a:t>
          </a:r>
          <a:endParaRPr lang="en-US" altLang="zh-TW" dirty="0" smtClean="0"/>
        </a:p>
        <a:p>
          <a:r>
            <a:rPr lang="zh-TW" altLang="en-US" dirty="0" smtClean="0"/>
            <a:t>傳送至</a:t>
          </a:r>
          <a:r>
            <a:rPr lang="en-US" altLang="zh-TW" dirty="0" smtClean="0"/>
            <a:t>Stage</a:t>
          </a:r>
          <a:endParaRPr lang="zh-TW" altLang="en-US" dirty="0"/>
        </a:p>
      </dgm:t>
    </dgm:pt>
    <dgm:pt modelId="{9FF9591B-9E25-45B3-81AB-21651BE74955}" type="parTrans" cxnId="{F8A5991F-6538-4454-931E-B8026401AC37}">
      <dgm:prSet/>
      <dgm:spPr/>
      <dgm:t>
        <a:bodyPr/>
        <a:lstStyle/>
        <a:p>
          <a:endParaRPr lang="zh-TW" altLang="en-US"/>
        </a:p>
      </dgm:t>
    </dgm:pt>
    <dgm:pt modelId="{E2C6D110-6C52-48B5-AC4B-3356593CDF94}" type="sibTrans" cxnId="{F8A5991F-6538-4454-931E-B8026401AC37}">
      <dgm:prSet/>
      <dgm:spPr/>
      <dgm:t>
        <a:bodyPr/>
        <a:lstStyle/>
        <a:p>
          <a:endParaRPr lang="zh-TW" altLang="en-US"/>
        </a:p>
      </dgm:t>
    </dgm:pt>
    <dgm:pt modelId="{73417041-99F6-453B-99B5-62D7D93A2BD4}">
      <dgm:prSet phldrT="[文字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altLang="zh-TW" dirty="0" smtClean="0"/>
            <a:t>WAFER</a:t>
          </a:r>
          <a:r>
            <a:rPr lang="zh-TW" altLang="en-US" dirty="0" smtClean="0"/>
            <a:t>傳送至</a:t>
          </a:r>
          <a:r>
            <a:rPr lang="en-US" altLang="zh-TW" dirty="0" smtClean="0"/>
            <a:t>BOAT</a:t>
          </a:r>
          <a:endParaRPr lang="zh-TW" altLang="en-US" dirty="0"/>
        </a:p>
      </dgm:t>
    </dgm:pt>
    <dgm:pt modelId="{F992EF52-ECA8-4812-B6BB-36A7BD13F3CB}" type="parTrans" cxnId="{5B3AAC02-C1CC-47A6-810A-E557AF2E84C3}">
      <dgm:prSet/>
      <dgm:spPr/>
      <dgm:t>
        <a:bodyPr/>
        <a:lstStyle/>
        <a:p>
          <a:endParaRPr lang="zh-TW" altLang="en-US"/>
        </a:p>
      </dgm:t>
    </dgm:pt>
    <dgm:pt modelId="{B40B2C28-CFC0-4A8E-AA8C-E74846142FD6}" type="sibTrans" cxnId="{5B3AAC02-C1CC-47A6-810A-E557AF2E84C3}">
      <dgm:prSet/>
      <dgm:spPr/>
      <dgm:t>
        <a:bodyPr/>
        <a:lstStyle/>
        <a:p>
          <a:endParaRPr lang="zh-TW" altLang="en-US"/>
        </a:p>
      </dgm:t>
    </dgm:pt>
    <dgm:pt modelId="{B911D47A-228E-4A2D-81B3-21CAFFED9095}">
      <dgm:prSet phldrT="[文字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TW" dirty="0" smtClean="0"/>
            <a:t>Arm</a:t>
          </a:r>
          <a:r>
            <a:rPr lang="zh-TW" altLang="en-US" dirty="0" smtClean="0"/>
            <a:t>將</a:t>
          </a:r>
          <a:r>
            <a:rPr lang="en-US" altLang="zh-TW" dirty="0" smtClean="0"/>
            <a:t>Boat</a:t>
          </a:r>
          <a:r>
            <a:rPr lang="zh-TW" altLang="en-US" dirty="0" smtClean="0"/>
            <a:t>傳送至保溫桶</a:t>
          </a:r>
          <a:endParaRPr lang="zh-TW" altLang="en-US" dirty="0"/>
        </a:p>
      </dgm:t>
    </dgm:pt>
    <dgm:pt modelId="{3F380EF6-A3A1-4181-90E5-F37D98ED5643}" type="parTrans" cxnId="{0EF6E348-2A7B-434D-B669-9A0EB1D33396}">
      <dgm:prSet/>
      <dgm:spPr/>
      <dgm:t>
        <a:bodyPr/>
        <a:lstStyle/>
        <a:p>
          <a:endParaRPr lang="zh-TW" altLang="en-US"/>
        </a:p>
      </dgm:t>
    </dgm:pt>
    <dgm:pt modelId="{0C9C0AB2-AED1-4CA4-B4E2-EAE9B8C97B77}" type="sibTrans" cxnId="{0EF6E348-2A7B-434D-B669-9A0EB1D33396}">
      <dgm:prSet/>
      <dgm:spPr/>
      <dgm:t>
        <a:bodyPr/>
        <a:lstStyle/>
        <a:p>
          <a:endParaRPr lang="zh-TW" altLang="en-US"/>
        </a:p>
      </dgm:t>
    </dgm:pt>
    <dgm:pt modelId="{87CC4CA2-8722-45C6-B840-A796BE0A1E30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TW" dirty="0" smtClean="0"/>
            <a:t>BOAT</a:t>
          </a:r>
          <a:r>
            <a:rPr lang="zh-TW" altLang="en-US" dirty="0" smtClean="0"/>
            <a:t>上升至爐管</a:t>
          </a:r>
          <a:endParaRPr lang="zh-TW" altLang="en-US" dirty="0"/>
        </a:p>
      </dgm:t>
    </dgm:pt>
    <dgm:pt modelId="{14468AF5-059B-4C7D-B64E-C2E458FBE879}" type="parTrans" cxnId="{8D83365B-30A8-4874-9D0A-8A590314F80A}">
      <dgm:prSet/>
      <dgm:spPr/>
      <dgm:t>
        <a:bodyPr/>
        <a:lstStyle/>
        <a:p>
          <a:endParaRPr lang="zh-TW" altLang="en-US"/>
        </a:p>
      </dgm:t>
    </dgm:pt>
    <dgm:pt modelId="{778CC310-B0EE-4835-BE01-C3E99EC94C33}" type="sibTrans" cxnId="{8D83365B-30A8-4874-9D0A-8A590314F80A}">
      <dgm:prSet/>
      <dgm:spPr/>
      <dgm:t>
        <a:bodyPr/>
        <a:lstStyle/>
        <a:p>
          <a:endParaRPr lang="zh-TW" altLang="en-US"/>
        </a:p>
      </dgm:t>
    </dgm:pt>
    <dgm:pt modelId="{709D6FA8-3B14-4EE0-BCF9-2919C6A7145D}" type="pres">
      <dgm:prSet presAssocID="{29357FC5-BC06-49F0-AA09-EA5367C2FDDE}" presName="Name0" presStyleCnt="0">
        <dgm:presLayoutVars>
          <dgm:dir/>
          <dgm:animLvl val="lvl"/>
          <dgm:resizeHandles val="exact"/>
        </dgm:presLayoutVars>
      </dgm:prSet>
      <dgm:spPr/>
    </dgm:pt>
    <dgm:pt modelId="{BEFD208C-2062-4809-9512-B08783234762}" type="pres">
      <dgm:prSet presAssocID="{BF768851-D086-45AF-BE0B-0A0A55B84E3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F582A9-65E1-4D20-A74E-6ECC093A5206}" type="pres">
      <dgm:prSet presAssocID="{E2C6D110-6C52-48B5-AC4B-3356593CDF94}" presName="parTxOnlySpace" presStyleCnt="0"/>
      <dgm:spPr/>
    </dgm:pt>
    <dgm:pt modelId="{D501D978-C99F-43C7-BABD-F45FEFFCFA03}" type="pres">
      <dgm:prSet presAssocID="{73417041-99F6-453B-99B5-62D7D93A2BD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53444A-8D52-4424-978D-38EB2E3B6609}" type="pres">
      <dgm:prSet presAssocID="{B40B2C28-CFC0-4A8E-AA8C-E74846142FD6}" presName="parTxOnlySpace" presStyleCnt="0"/>
      <dgm:spPr/>
    </dgm:pt>
    <dgm:pt modelId="{0844AD90-F2D3-4ECE-9D7A-C49A57E66379}" type="pres">
      <dgm:prSet presAssocID="{B911D47A-228E-4A2D-81B3-21CAFFED909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085C4B-8F2D-477B-9CD0-93075649B978}" type="pres">
      <dgm:prSet presAssocID="{0C9C0AB2-AED1-4CA4-B4E2-EAE9B8C97B77}" presName="parTxOnlySpace" presStyleCnt="0"/>
      <dgm:spPr/>
    </dgm:pt>
    <dgm:pt modelId="{7222EDDA-8A84-4533-976A-3B956F09BABB}" type="pres">
      <dgm:prSet presAssocID="{87CC4CA2-8722-45C6-B840-A796BE0A1E3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D83365B-30A8-4874-9D0A-8A590314F80A}" srcId="{29357FC5-BC06-49F0-AA09-EA5367C2FDDE}" destId="{87CC4CA2-8722-45C6-B840-A796BE0A1E30}" srcOrd="3" destOrd="0" parTransId="{14468AF5-059B-4C7D-B64E-C2E458FBE879}" sibTransId="{778CC310-B0EE-4835-BE01-C3E99EC94C33}"/>
    <dgm:cxn modelId="{0EF6E348-2A7B-434D-B669-9A0EB1D33396}" srcId="{29357FC5-BC06-49F0-AA09-EA5367C2FDDE}" destId="{B911D47A-228E-4A2D-81B3-21CAFFED9095}" srcOrd="2" destOrd="0" parTransId="{3F380EF6-A3A1-4181-90E5-F37D98ED5643}" sibTransId="{0C9C0AB2-AED1-4CA4-B4E2-EAE9B8C97B77}"/>
    <dgm:cxn modelId="{5B3AAC02-C1CC-47A6-810A-E557AF2E84C3}" srcId="{29357FC5-BC06-49F0-AA09-EA5367C2FDDE}" destId="{73417041-99F6-453B-99B5-62D7D93A2BD4}" srcOrd="1" destOrd="0" parTransId="{F992EF52-ECA8-4812-B6BB-36A7BD13F3CB}" sibTransId="{B40B2C28-CFC0-4A8E-AA8C-E74846142FD6}"/>
    <dgm:cxn modelId="{5CB797CD-14E1-4698-BE8D-67BC47C4DECE}" type="presOf" srcId="{29357FC5-BC06-49F0-AA09-EA5367C2FDDE}" destId="{709D6FA8-3B14-4EE0-BCF9-2919C6A7145D}" srcOrd="0" destOrd="0" presId="urn:microsoft.com/office/officeart/2005/8/layout/chevron1"/>
    <dgm:cxn modelId="{6442605B-9C58-4C16-A51A-D6C4AF119F30}" type="presOf" srcId="{73417041-99F6-453B-99B5-62D7D93A2BD4}" destId="{D501D978-C99F-43C7-BABD-F45FEFFCFA03}" srcOrd="0" destOrd="0" presId="urn:microsoft.com/office/officeart/2005/8/layout/chevron1"/>
    <dgm:cxn modelId="{1D477689-44AA-4041-AD3C-62999FDF4C32}" type="presOf" srcId="{B911D47A-228E-4A2D-81B3-21CAFFED9095}" destId="{0844AD90-F2D3-4ECE-9D7A-C49A57E66379}" srcOrd="0" destOrd="0" presId="urn:microsoft.com/office/officeart/2005/8/layout/chevron1"/>
    <dgm:cxn modelId="{E7446D6B-40BD-4B50-ACF2-59A162C32308}" type="presOf" srcId="{BF768851-D086-45AF-BE0B-0A0A55B84E37}" destId="{BEFD208C-2062-4809-9512-B08783234762}" srcOrd="0" destOrd="0" presId="urn:microsoft.com/office/officeart/2005/8/layout/chevron1"/>
    <dgm:cxn modelId="{877D9793-2812-4761-A5F3-4843DDA62578}" type="presOf" srcId="{87CC4CA2-8722-45C6-B840-A796BE0A1E30}" destId="{7222EDDA-8A84-4533-976A-3B956F09BABB}" srcOrd="0" destOrd="0" presId="urn:microsoft.com/office/officeart/2005/8/layout/chevron1"/>
    <dgm:cxn modelId="{F8A5991F-6538-4454-931E-B8026401AC37}" srcId="{29357FC5-BC06-49F0-AA09-EA5367C2FDDE}" destId="{BF768851-D086-45AF-BE0B-0A0A55B84E37}" srcOrd="0" destOrd="0" parTransId="{9FF9591B-9E25-45B3-81AB-21651BE74955}" sibTransId="{E2C6D110-6C52-48B5-AC4B-3356593CDF94}"/>
    <dgm:cxn modelId="{0E646EDD-2F9A-4943-A742-000E3A9EC2D1}" type="presParOf" srcId="{709D6FA8-3B14-4EE0-BCF9-2919C6A7145D}" destId="{BEFD208C-2062-4809-9512-B08783234762}" srcOrd="0" destOrd="0" presId="urn:microsoft.com/office/officeart/2005/8/layout/chevron1"/>
    <dgm:cxn modelId="{9C6AAEDA-0765-4E18-8F59-5FB77F92A532}" type="presParOf" srcId="{709D6FA8-3B14-4EE0-BCF9-2919C6A7145D}" destId="{11F582A9-65E1-4D20-A74E-6ECC093A5206}" srcOrd="1" destOrd="0" presId="urn:microsoft.com/office/officeart/2005/8/layout/chevron1"/>
    <dgm:cxn modelId="{A821FAAB-9957-4C0C-9968-4BCE5EE354B8}" type="presParOf" srcId="{709D6FA8-3B14-4EE0-BCF9-2919C6A7145D}" destId="{D501D978-C99F-43C7-BABD-F45FEFFCFA03}" srcOrd="2" destOrd="0" presId="urn:microsoft.com/office/officeart/2005/8/layout/chevron1"/>
    <dgm:cxn modelId="{C7B1976E-6133-448F-B2D0-AD8FFD8CA864}" type="presParOf" srcId="{709D6FA8-3B14-4EE0-BCF9-2919C6A7145D}" destId="{0853444A-8D52-4424-978D-38EB2E3B6609}" srcOrd="3" destOrd="0" presId="urn:microsoft.com/office/officeart/2005/8/layout/chevron1"/>
    <dgm:cxn modelId="{98BD730C-BE71-44DA-9178-0BE23A6572AC}" type="presParOf" srcId="{709D6FA8-3B14-4EE0-BCF9-2919C6A7145D}" destId="{0844AD90-F2D3-4ECE-9D7A-C49A57E66379}" srcOrd="4" destOrd="0" presId="urn:microsoft.com/office/officeart/2005/8/layout/chevron1"/>
    <dgm:cxn modelId="{7BF51FE8-0C3B-4F21-B327-09CCBB1942FA}" type="presParOf" srcId="{709D6FA8-3B14-4EE0-BCF9-2919C6A7145D}" destId="{33085C4B-8F2D-477B-9CD0-93075649B978}" srcOrd="5" destOrd="0" presId="urn:microsoft.com/office/officeart/2005/8/layout/chevron1"/>
    <dgm:cxn modelId="{480FB3AA-CA56-46E0-BC38-B34971C11205}" type="presParOf" srcId="{709D6FA8-3B14-4EE0-BCF9-2919C6A7145D}" destId="{7222EDDA-8A84-4533-976A-3B956F09BA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8814A0-4802-455A-B081-9A82172DE42D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BEF4F7EA-985E-468E-92E9-73E607EE86EB}">
      <dgm:prSet phldrT="[文字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TW" altLang="en-US" dirty="0" smtClean="0">
              <a:solidFill>
                <a:schemeClr val="tx1"/>
              </a:solidFill>
            </a:rPr>
            <a:t>保溫桶下降</a:t>
          </a:r>
          <a:endParaRPr lang="zh-TW" altLang="en-US" dirty="0">
            <a:solidFill>
              <a:schemeClr val="tx1"/>
            </a:solidFill>
          </a:endParaRPr>
        </a:p>
      </dgm:t>
    </dgm:pt>
    <dgm:pt modelId="{44570D73-F104-4A93-A8EF-87507510C54A}" type="parTrans" cxnId="{5970E37B-7810-47AC-88CD-B40553BEA0EA}">
      <dgm:prSet/>
      <dgm:spPr/>
      <dgm:t>
        <a:bodyPr/>
        <a:lstStyle/>
        <a:p>
          <a:endParaRPr lang="zh-TW" altLang="en-US"/>
        </a:p>
      </dgm:t>
    </dgm:pt>
    <dgm:pt modelId="{ED576033-C86C-48CF-8E2D-15FCB87AB935}" type="sibTrans" cxnId="{5970E37B-7810-47AC-88CD-B40553BEA0EA}">
      <dgm:prSet/>
      <dgm:spPr/>
      <dgm:t>
        <a:bodyPr/>
        <a:lstStyle/>
        <a:p>
          <a:endParaRPr lang="zh-TW" altLang="en-US"/>
        </a:p>
      </dgm:t>
    </dgm:pt>
    <dgm:pt modelId="{4A3311CE-5F80-48EA-AA21-664D800AE7F0}">
      <dgm:prSet phldrT="[文字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altLang="zh-TW" dirty="0" smtClean="0">
              <a:solidFill>
                <a:schemeClr val="tx1"/>
              </a:solidFill>
            </a:rPr>
            <a:t>Wafer</a:t>
          </a:r>
          <a:r>
            <a:rPr lang="zh-TW" altLang="en-US" dirty="0" smtClean="0">
              <a:solidFill>
                <a:schemeClr val="tx1"/>
              </a:solidFill>
            </a:rPr>
            <a:t>傳送回</a:t>
          </a:r>
          <a:r>
            <a:rPr lang="en-US" altLang="zh-TW" dirty="0" err="1" smtClean="0">
              <a:solidFill>
                <a:schemeClr val="tx1"/>
              </a:solidFill>
            </a:rPr>
            <a:t>Casseet</a:t>
          </a:r>
          <a:endParaRPr lang="zh-TW" altLang="en-US" dirty="0">
            <a:solidFill>
              <a:schemeClr val="tx1"/>
            </a:solidFill>
          </a:endParaRPr>
        </a:p>
      </dgm:t>
    </dgm:pt>
    <dgm:pt modelId="{609143D2-41C3-4832-8D39-38E6D1DF2569}" type="parTrans" cxnId="{D224B220-FB83-4C0B-A91C-075CD6C34120}">
      <dgm:prSet/>
      <dgm:spPr/>
      <dgm:t>
        <a:bodyPr/>
        <a:lstStyle/>
        <a:p>
          <a:endParaRPr lang="zh-TW" altLang="en-US"/>
        </a:p>
      </dgm:t>
    </dgm:pt>
    <dgm:pt modelId="{C2E30A7F-7083-417C-BF7F-C62FACB8E79F}" type="sibTrans" cxnId="{D224B220-FB83-4C0B-A91C-075CD6C34120}">
      <dgm:prSet/>
      <dgm:spPr/>
      <dgm:t>
        <a:bodyPr/>
        <a:lstStyle/>
        <a:p>
          <a:endParaRPr lang="zh-TW" altLang="en-US"/>
        </a:p>
      </dgm:t>
    </dgm:pt>
    <dgm:pt modelId="{38E1B02C-7414-467F-96C4-578A1FE93A6C}">
      <dgm:prSet phldrT="[文字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altLang="zh-TW" dirty="0" err="1" smtClean="0">
              <a:solidFill>
                <a:schemeClr val="tx1"/>
              </a:solidFill>
            </a:rPr>
            <a:t>Casseet</a:t>
          </a:r>
          <a:r>
            <a:rPr lang="zh-TW" altLang="en-US" dirty="0" smtClean="0">
              <a:solidFill>
                <a:schemeClr val="tx1"/>
              </a:solidFill>
            </a:rPr>
            <a:t>從</a:t>
          </a:r>
          <a:r>
            <a:rPr lang="en-US" altLang="zh-TW" dirty="0" smtClean="0">
              <a:solidFill>
                <a:schemeClr val="tx1"/>
              </a:solidFill>
            </a:rPr>
            <a:t>Stage</a:t>
          </a:r>
          <a:r>
            <a:rPr lang="zh-TW" altLang="en-US" dirty="0" smtClean="0">
              <a:solidFill>
                <a:schemeClr val="tx1"/>
              </a:solidFill>
            </a:rPr>
            <a:t>傳送出產品</a:t>
          </a:r>
          <a:endParaRPr lang="zh-TW" altLang="en-US" dirty="0">
            <a:solidFill>
              <a:schemeClr val="tx1"/>
            </a:solidFill>
          </a:endParaRPr>
        </a:p>
      </dgm:t>
    </dgm:pt>
    <dgm:pt modelId="{B3E5C2AF-6854-4704-BEF3-7BC665467D4E}" type="parTrans" cxnId="{68F6DCF9-1A33-403D-8286-7FFFBF90C106}">
      <dgm:prSet/>
      <dgm:spPr/>
      <dgm:t>
        <a:bodyPr/>
        <a:lstStyle/>
        <a:p>
          <a:endParaRPr lang="zh-TW" altLang="en-US"/>
        </a:p>
      </dgm:t>
    </dgm:pt>
    <dgm:pt modelId="{8980B275-CDFD-4CE2-BB4B-127697385D97}" type="sibTrans" cxnId="{68F6DCF9-1A33-403D-8286-7FFFBF90C106}">
      <dgm:prSet/>
      <dgm:spPr/>
      <dgm:t>
        <a:bodyPr/>
        <a:lstStyle/>
        <a:p>
          <a:endParaRPr lang="zh-TW" altLang="en-US"/>
        </a:p>
      </dgm:t>
    </dgm:pt>
    <dgm:pt modelId="{540CC355-7390-4BBD-ABD2-718B49B7F320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TW" dirty="0" smtClean="0">
              <a:solidFill>
                <a:schemeClr val="tx1"/>
              </a:solidFill>
            </a:rPr>
            <a:t>Arm</a:t>
          </a:r>
        </a:p>
        <a:p>
          <a:r>
            <a:rPr lang="zh-TW" altLang="en-US" dirty="0" smtClean="0">
              <a:solidFill>
                <a:schemeClr val="tx1"/>
              </a:solidFill>
            </a:rPr>
            <a:t>承接</a:t>
          </a:r>
          <a:r>
            <a:rPr lang="en-US" altLang="zh-TW" dirty="0" smtClean="0">
              <a:solidFill>
                <a:schemeClr val="tx1"/>
              </a:solidFill>
            </a:rPr>
            <a:t>boat</a:t>
          </a:r>
          <a:endParaRPr lang="zh-TW" altLang="en-US" dirty="0">
            <a:solidFill>
              <a:schemeClr val="tx1"/>
            </a:solidFill>
          </a:endParaRPr>
        </a:p>
      </dgm:t>
    </dgm:pt>
    <dgm:pt modelId="{84ACEF52-BB6A-4DD2-AC35-2695B2824188}" type="parTrans" cxnId="{FB06B3B1-4A1A-48E6-B00B-711DA840097D}">
      <dgm:prSet/>
      <dgm:spPr/>
      <dgm:t>
        <a:bodyPr/>
        <a:lstStyle/>
        <a:p>
          <a:endParaRPr lang="zh-TW" altLang="en-US"/>
        </a:p>
      </dgm:t>
    </dgm:pt>
    <dgm:pt modelId="{22BC681E-FD65-4DDA-B383-174968C454D5}" type="sibTrans" cxnId="{FB06B3B1-4A1A-48E6-B00B-711DA840097D}">
      <dgm:prSet/>
      <dgm:spPr/>
      <dgm:t>
        <a:bodyPr/>
        <a:lstStyle/>
        <a:p>
          <a:endParaRPr lang="zh-TW" altLang="en-US"/>
        </a:p>
      </dgm:t>
    </dgm:pt>
    <dgm:pt modelId="{CB19D080-6E3F-4DC0-8375-8EB48676A48F}" type="pres">
      <dgm:prSet presAssocID="{718814A0-4802-455A-B081-9A82172DE42D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669EE79-0016-4BF7-9650-4D271ABD40B1}" type="pres">
      <dgm:prSet presAssocID="{BEF4F7EA-985E-468E-92E9-73E607EE86EB}" presName="parTxOnly" presStyleLbl="node1" presStyleIdx="0" presStyleCnt="4" custLinFactNeighborX="1718" custLinFactNeighborY="-18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DA1CF7-60EA-42C0-861E-B3F3CE676FD9}" type="pres">
      <dgm:prSet presAssocID="{ED576033-C86C-48CF-8E2D-15FCB87AB935}" presName="parTxOnlySpace" presStyleCnt="0"/>
      <dgm:spPr/>
    </dgm:pt>
    <dgm:pt modelId="{6929FA56-5A54-42E2-BD50-362C554BB161}" type="pres">
      <dgm:prSet presAssocID="{540CC355-7390-4BBD-ABD2-718B49B7F32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894E15-32FB-494E-BFFE-6EC4632B42DD}" type="pres">
      <dgm:prSet presAssocID="{22BC681E-FD65-4DDA-B383-174968C454D5}" presName="parTxOnlySpace" presStyleCnt="0"/>
      <dgm:spPr/>
    </dgm:pt>
    <dgm:pt modelId="{E316F006-9597-44B3-85DA-FEEBCCA8A4EE}" type="pres">
      <dgm:prSet presAssocID="{4A3311CE-5F80-48EA-AA21-664D800AE7F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FD3E18-C173-43E2-9977-50517596F427}" type="pres">
      <dgm:prSet presAssocID="{C2E30A7F-7083-417C-BF7F-C62FACB8E79F}" presName="parTxOnlySpace" presStyleCnt="0"/>
      <dgm:spPr/>
    </dgm:pt>
    <dgm:pt modelId="{59B62A9B-836A-454E-BEFA-16C592D0A1AA}" type="pres">
      <dgm:prSet presAssocID="{38E1B02C-7414-467F-96C4-578A1FE93A6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970E37B-7810-47AC-88CD-B40553BEA0EA}" srcId="{718814A0-4802-455A-B081-9A82172DE42D}" destId="{BEF4F7EA-985E-468E-92E9-73E607EE86EB}" srcOrd="0" destOrd="0" parTransId="{44570D73-F104-4A93-A8EF-87507510C54A}" sibTransId="{ED576033-C86C-48CF-8E2D-15FCB87AB935}"/>
    <dgm:cxn modelId="{07217695-C0F1-4D50-AEA2-D15113132750}" type="presOf" srcId="{540CC355-7390-4BBD-ABD2-718B49B7F320}" destId="{6929FA56-5A54-42E2-BD50-362C554BB161}" srcOrd="0" destOrd="0" presId="urn:microsoft.com/office/officeart/2005/8/layout/chevron1"/>
    <dgm:cxn modelId="{4315B869-E189-40F5-ADBC-C10792BF862F}" type="presOf" srcId="{718814A0-4802-455A-B081-9A82172DE42D}" destId="{CB19D080-6E3F-4DC0-8375-8EB48676A48F}" srcOrd="0" destOrd="0" presId="urn:microsoft.com/office/officeart/2005/8/layout/chevron1"/>
    <dgm:cxn modelId="{D224B220-FB83-4C0B-A91C-075CD6C34120}" srcId="{718814A0-4802-455A-B081-9A82172DE42D}" destId="{4A3311CE-5F80-48EA-AA21-664D800AE7F0}" srcOrd="2" destOrd="0" parTransId="{609143D2-41C3-4832-8D39-38E6D1DF2569}" sibTransId="{C2E30A7F-7083-417C-BF7F-C62FACB8E79F}"/>
    <dgm:cxn modelId="{68F6DCF9-1A33-403D-8286-7FFFBF90C106}" srcId="{718814A0-4802-455A-B081-9A82172DE42D}" destId="{38E1B02C-7414-467F-96C4-578A1FE93A6C}" srcOrd="3" destOrd="0" parTransId="{B3E5C2AF-6854-4704-BEF3-7BC665467D4E}" sibTransId="{8980B275-CDFD-4CE2-BB4B-127697385D97}"/>
    <dgm:cxn modelId="{FB06B3B1-4A1A-48E6-B00B-711DA840097D}" srcId="{718814A0-4802-455A-B081-9A82172DE42D}" destId="{540CC355-7390-4BBD-ABD2-718B49B7F320}" srcOrd="1" destOrd="0" parTransId="{84ACEF52-BB6A-4DD2-AC35-2695B2824188}" sibTransId="{22BC681E-FD65-4DDA-B383-174968C454D5}"/>
    <dgm:cxn modelId="{D26C8D71-3AD9-41AE-9912-E54B28681507}" type="presOf" srcId="{BEF4F7EA-985E-468E-92E9-73E607EE86EB}" destId="{2669EE79-0016-4BF7-9650-4D271ABD40B1}" srcOrd="0" destOrd="0" presId="urn:microsoft.com/office/officeart/2005/8/layout/chevron1"/>
    <dgm:cxn modelId="{02AC15BE-1701-4DE2-A0C5-F53115014C93}" type="presOf" srcId="{4A3311CE-5F80-48EA-AA21-664D800AE7F0}" destId="{E316F006-9597-44B3-85DA-FEEBCCA8A4EE}" srcOrd="0" destOrd="0" presId="urn:microsoft.com/office/officeart/2005/8/layout/chevron1"/>
    <dgm:cxn modelId="{19D111D4-C24D-4563-9075-BF615EBD3EC5}" type="presOf" srcId="{38E1B02C-7414-467F-96C4-578A1FE93A6C}" destId="{59B62A9B-836A-454E-BEFA-16C592D0A1AA}" srcOrd="0" destOrd="0" presId="urn:microsoft.com/office/officeart/2005/8/layout/chevron1"/>
    <dgm:cxn modelId="{685B9610-A02B-4089-8931-7D21676B0310}" type="presParOf" srcId="{CB19D080-6E3F-4DC0-8375-8EB48676A48F}" destId="{2669EE79-0016-4BF7-9650-4D271ABD40B1}" srcOrd="0" destOrd="0" presId="urn:microsoft.com/office/officeart/2005/8/layout/chevron1"/>
    <dgm:cxn modelId="{3D293AC4-2914-4829-84FF-906908C14881}" type="presParOf" srcId="{CB19D080-6E3F-4DC0-8375-8EB48676A48F}" destId="{12DA1CF7-60EA-42C0-861E-B3F3CE676FD9}" srcOrd="1" destOrd="0" presId="urn:microsoft.com/office/officeart/2005/8/layout/chevron1"/>
    <dgm:cxn modelId="{FA2186CF-8094-49CF-BD1C-0EFA3F8C0FC0}" type="presParOf" srcId="{CB19D080-6E3F-4DC0-8375-8EB48676A48F}" destId="{6929FA56-5A54-42E2-BD50-362C554BB161}" srcOrd="2" destOrd="0" presId="urn:microsoft.com/office/officeart/2005/8/layout/chevron1"/>
    <dgm:cxn modelId="{0927F45E-9537-4CCC-9C35-1D30DED7879C}" type="presParOf" srcId="{CB19D080-6E3F-4DC0-8375-8EB48676A48F}" destId="{6B894E15-32FB-494E-BFFE-6EC4632B42DD}" srcOrd="3" destOrd="0" presId="urn:microsoft.com/office/officeart/2005/8/layout/chevron1"/>
    <dgm:cxn modelId="{7905474A-2B98-4926-92B1-332CF4CEBA68}" type="presParOf" srcId="{CB19D080-6E3F-4DC0-8375-8EB48676A48F}" destId="{E316F006-9597-44B3-85DA-FEEBCCA8A4EE}" srcOrd="4" destOrd="0" presId="urn:microsoft.com/office/officeart/2005/8/layout/chevron1"/>
    <dgm:cxn modelId="{BA9DD3E0-62E2-437D-A3DB-4327FADBE6E9}" type="presParOf" srcId="{CB19D080-6E3F-4DC0-8375-8EB48676A48F}" destId="{29FD3E18-C173-43E2-9977-50517596F427}" srcOrd="5" destOrd="0" presId="urn:microsoft.com/office/officeart/2005/8/layout/chevron1"/>
    <dgm:cxn modelId="{5BACAC55-C7BC-498D-BB0F-A4A721B8FE20}" type="presParOf" srcId="{CB19D080-6E3F-4DC0-8375-8EB48676A48F}" destId="{59B62A9B-836A-454E-BEFA-16C592D0A1A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609E1-97D2-497C-B8F7-63480C37CB7D}">
      <dsp:nvSpPr>
        <dsp:cNvPr id="0" name=""/>
        <dsp:cNvSpPr/>
      </dsp:nvSpPr>
      <dsp:spPr>
        <a:xfrm>
          <a:off x="1076733" y="2543258"/>
          <a:ext cx="1964557" cy="982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FURNACE</a:t>
          </a:r>
          <a:endParaRPr lang="zh-TW" altLang="en-US" sz="3100" kern="1200" dirty="0"/>
        </a:p>
      </dsp:txBody>
      <dsp:txXfrm>
        <a:off x="1105503" y="2572028"/>
        <a:ext cx="1907017" cy="924738"/>
      </dsp:txXfrm>
    </dsp:sp>
    <dsp:sp modelId="{A5E743E8-6F37-41EC-A110-DD94FA0D4B6D}">
      <dsp:nvSpPr>
        <dsp:cNvPr id="0" name=""/>
        <dsp:cNvSpPr/>
      </dsp:nvSpPr>
      <dsp:spPr>
        <a:xfrm rot="17945813">
          <a:off x="2626221" y="2312322"/>
          <a:ext cx="161596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615962" y="160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393803" y="2287985"/>
        <a:ext cx="80798" cy="80798"/>
      </dsp:txXfrm>
    </dsp:sp>
    <dsp:sp modelId="{4823D741-07BC-4552-AB49-871C96526304}">
      <dsp:nvSpPr>
        <dsp:cNvPr id="0" name=""/>
        <dsp:cNvSpPr/>
      </dsp:nvSpPr>
      <dsp:spPr>
        <a:xfrm>
          <a:off x="3827113" y="1131232"/>
          <a:ext cx="1964557" cy="9822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LP</a:t>
          </a:r>
          <a:endParaRPr lang="zh-TW" altLang="en-US" sz="3100" kern="1200" dirty="0"/>
        </a:p>
      </dsp:txBody>
      <dsp:txXfrm>
        <a:off x="3855883" y="1160002"/>
        <a:ext cx="1907017" cy="924738"/>
      </dsp:txXfrm>
    </dsp:sp>
    <dsp:sp modelId="{479C4CB8-BBAC-4975-8CCF-31405AC594D8}">
      <dsp:nvSpPr>
        <dsp:cNvPr id="0" name=""/>
        <dsp:cNvSpPr/>
      </dsp:nvSpPr>
      <dsp:spPr>
        <a:xfrm rot="18289469">
          <a:off x="5496549" y="1041499"/>
          <a:ext cx="137606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76066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150180" y="1023160"/>
        <a:ext cx="68803" cy="68803"/>
      </dsp:txXfrm>
    </dsp:sp>
    <dsp:sp modelId="{BBE6AFDD-D891-482A-A8A1-1911B0A73FE7}">
      <dsp:nvSpPr>
        <dsp:cNvPr id="0" name=""/>
        <dsp:cNvSpPr/>
      </dsp:nvSpPr>
      <dsp:spPr>
        <a:xfrm>
          <a:off x="6577493" y="1612"/>
          <a:ext cx="1964557" cy="9822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NITRIDE*7</a:t>
          </a:r>
          <a:endParaRPr lang="zh-TW" altLang="en-US" sz="3100" kern="1200" dirty="0"/>
        </a:p>
      </dsp:txBody>
      <dsp:txXfrm>
        <a:off x="6606263" y="30382"/>
        <a:ext cx="1907017" cy="924738"/>
      </dsp:txXfrm>
    </dsp:sp>
    <dsp:sp modelId="{29F2B361-EA2A-4D87-9E4E-7F2B774F0D8B}">
      <dsp:nvSpPr>
        <dsp:cNvPr id="0" name=""/>
        <dsp:cNvSpPr/>
      </dsp:nvSpPr>
      <dsp:spPr>
        <a:xfrm>
          <a:off x="5791671" y="1606310"/>
          <a:ext cx="78582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85822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164936" y="1602726"/>
        <a:ext cx="39291" cy="39291"/>
      </dsp:txXfrm>
    </dsp:sp>
    <dsp:sp modelId="{BB74191B-7C2E-46CB-BE6A-75E31CDE7A53}">
      <dsp:nvSpPr>
        <dsp:cNvPr id="0" name=""/>
        <dsp:cNvSpPr/>
      </dsp:nvSpPr>
      <dsp:spPr>
        <a:xfrm>
          <a:off x="6577493" y="1131232"/>
          <a:ext cx="1964557" cy="9822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TEOS*8</a:t>
          </a:r>
          <a:endParaRPr lang="zh-TW" altLang="en-US" sz="3100" kern="1200" dirty="0"/>
        </a:p>
      </dsp:txBody>
      <dsp:txXfrm>
        <a:off x="6606263" y="1160002"/>
        <a:ext cx="1907017" cy="924738"/>
      </dsp:txXfrm>
    </dsp:sp>
    <dsp:sp modelId="{C6F40E27-19C4-45B3-8858-97C6363CCD2A}">
      <dsp:nvSpPr>
        <dsp:cNvPr id="0" name=""/>
        <dsp:cNvSpPr/>
      </dsp:nvSpPr>
      <dsp:spPr>
        <a:xfrm rot="3310531">
          <a:off x="5496549" y="2171120"/>
          <a:ext cx="137606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76066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150180" y="2152780"/>
        <a:ext cx="68803" cy="68803"/>
      </dsp:txXfrm>
    </dsp:sp>
    <dsp:sp modelId="{28F473D7-E9E5-4371-962F-4CE679A7E013}">
      <dsp:nvSpPr>
        <dsp:cNvPr id="0" name=""/>
        <dsp:cNvSpPr/>
      </dsp:nvSpPr>
      <dsp:spPr>
        <a:xfrm>
          <a:off x="6577493" y="2260853"/>
          <a:ext cx="1964557" cy="9822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POLY*6</a:t>
          </a:r>
          <a:endParaRPr lang="zh-TW" altLang="en-US" sz="3100" kern="1200" dirty="0"/>
        </a:p>
      </dsp:txBody>
      <dsp:txXfrm>
        <a:off x="6606263" y="2289623"/>
        <a:ext cx="1907017" cy="924738"/>
      </dsp:txXfrm>
    </dsp:sp>
    <dsp:sp modelId="{D472F200-DCFA-4AA3-BA22-3F4566B78BA3}">
      <dsp:nvSpPr>
        <dsp:cNvPr id="0" name=""/>
        <dsp:cNvSpPr/>
      </dsp:nvSpPr>
      <dsp:spPr>
        <a:xfrm rot="3654187">
          <a:off x="2626221" y="3724348"/>
          <a:ext cx="161596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615962" y="160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393803" y="3700011"/>
        <a:ext cx="80798" cy="80798"/>
      </dsp:txXfrm>
    </dsp:sp>
    <dsp:sp modelId="{23E24718-ECB9-4B57-83B7-1BE363DA33C0}">
      <dsp:nvSpPr>
        <dsp:cNvPr id="0" name=""/>
        <dsp:cNvSpPr/>
      </dsp:nvSpPr>
      <dsp:spPr>
        <a:xfrm>
          <a:off x="3827113" y="3955283"/>
          <a:ext cx="1964557" cy="9822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AP</a:t>
          </a:r>
          <a:endParaRPr lang="zh-TW" altLang="en-US" sz="3100" kern="1200" dirty="0"/>
        </a:p>
      </dsp:txBody>
      <dsp:txXfrm>
        <a:off x="3855883" y="3984053"/>
        <a:ext cx="1907017" cy="924738"/>
      </dsp:txXfrm>
    </dsp:sp>
    <dsp:sp modelId="{924B4516-5DB3-4889-9A77-07E9B646644A}">
      <dsp:nvSpPr>
        <dsp:cNvPr id="0" name=""/>
        <dsp:cNvSpPr/>
      </dsp:nvSpPr>
      <dsp:spPr>
        <a:xfrm rot="19457599">
          <a:off x="5700710" y="4147955"/>
          <a:ext cx="96774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67743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160388" y="4139824"/>
        <a:ext cx="48387" cy="48387"/>
      </dsp:txXfrm>
    </dsp:sp>
    <dsp:sp modelId="{98CFF79E-41FA-4D9B-A07E-673713C7B6CA}">
      <dsp:nvSpPr>
        <dsp:cNvPr id="0" name=""/>
        <dsp:cNvSpPr/>
      </dsp:nvSpPr>
      <dsp:spPr>
        <a:xfrm>
          <a:off x="6577493" y="3390473"/>
          <a:ext cx="1964557" cy="9822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/>
            <a:t>氧化管*</a:t>
          </a:r>
          <a:r>
            <a:rPr lang="en-US" altLang="zh-TW" sz="3100" kern="1200" dirty="0" smtClean="0"/>
            <a:t>40</a:t>
          </a:r>
        </a:p>
      </dsp:txBody>
      <dsp:txXfrm>
        <a:off x="6606263" y="3419243"/>
        <a:ext cx="1907017" cy="924738"/>
      </dsp:txXfrm>
    </dsp:sp>
    <dsp:sp modelId="{E568932D-8BC1-4223-975B-62643FAA196C}">
      <dsp:nvSpPr>
        <dsp:cNvPr id="0" name=""/>
        <dsp:cNvSpPr/>
      </dsp:nvSpPr>
      <dsp:spPr>
        <a:xfrm rot="2142401">
          <a:off x="5700710" y="4712766"/>
          <a:ext cx="96774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67743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160388" y="4704634"/>
        <a:ext cx="48387" cy="48387"/>
      </dsp:txXfrm>
    </dsp:sp>
    <dsp:sp modelId="{9AF5946F-C748-48F5-ACA5-59CE5978C113}">
      <dsp:nvSpPr>
        <dsp:cNvPr id="0" name=""/>
        <dsp:cNvSpPr/>
      </dsp:nvSpPr>
      <dsp:spPr>
        <a:xfrm>
          <a:off x="6577493" y="4520093"/>
          <a:ext cx="1964557" cy="9822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POCL3</a:t>
          </a:r>
          <a:r>
            <a:rPr lang="zh-TW" altLang="en-US" sz="3100" kern="1200" dirty="0" smtClean="0"/>
            <a:t>*</a:t>
          </a:r>
          <a:r>
            <a:rPr lang="en-US" altLang="zh-TW" sz="3100" kern="1200" dirty="0" smtClean="0"/>
            <a:t>3</a:t>
          </a:r>
        </a:p>
      </dsp:txBody>
      <dsp:txXfrm>
        <a:off x="6606263" y="4548863"/>
        <a:ext cx="1907017" cy="924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1679F-5A01-41A2-B99E-A0332BA906A5}">
      <dsp:nvSpPr>
        <dsp:cNvPr id="0" name=""/>
        <dsp:cNvSpPr/>
      </dsp:nvSpPr>
      <dsp:spPr>
        <a:xfrm>
          <a:off x="2551767" y="1957674"/>
          <a:ext cx="1503317" cy="1503317"/>
        </a:xfrm>
        <a:prstGeom prst="ellipse">
          <a:avLst/>
        </a:prstGeom>
        <a:solidFill>
          <a:srgbClr val="0070C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>
              <a:latin typeface="Bahnschrift SemiBold" panose="020B0502040204020203" pitchFamily="34" charset="0"/>
            </a:rPr>
            <a:t>M3100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>
              <a:latin typeface="Bahnschrift SemiBold" panose="020B0502040204020203" pitchFamily="34" charset="0"/>
            </a:rPr>
            <a:t>M3200</a:t>
          </a:r>
          <a:endParaRPr lang="zh-TW" altLang="en-US" sz="2700" kern="1200" dirty="0">
            <a:latin typeface="Bahnschrift SemiBold" panose="020B0502040204020203" pitchFamily="34" charset="0"/>
          </a:endParaRPr>
        </a:p>
      </dsp:txBody>
      <dsp:txXfrm>
        <a:off x="2771923" y="2177830"/>
        <a:ext cx="1063005" cy="1063005"/>
      </dsp:txXfrm>
    </dsp:sp>
    <dsp:sp modelId="{799E026D-2C79-4376-A209-CDC2130345BF}">
      <dsp:nvSpPr>
        <dsp:cNvPr id="0" name=""/>
        <dsp:cNvSpPr/>
      </dsp:nvSpPr>
      <dsp:spPr>
        <a:xfrm rot="16200000">
          <a:off x="3077612" y="1711382"/>
          <a:ext cx="451627" cy="40957"/>
        </a:xfrm>
        <a:custGeom>
          <a:avLst/>
          <a:gdLst/>
          <a:ahLst/>
          <a:cxnLst/>
          <a:rect l="0" t="0" r="0" b="0"/>
          <a:pathLst>
            <a:path>
              <a:moveTo>
                <a:pt x="0" y="20478"/>
              </a:moveTo>
              <a:lnTo>
                <a:pt x="451627" y="204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Bahnschrift SemiBold" panose="020B0502040204020203" pitchFamily="34" charset="0"/>
          </a:endParaRPr>
        </a:p>
      </dsp:txBody>
      <dsp:txXfrm>
        <a:off x="3292135" y="1720570"/>
        <a:ext cx="22581" cy="22581"/>
      </dsp:txXfrm>
    </dsp:sp>
    <dsp:sp modelId="{F28601D0-3367-43D0-896D-1FD88D4FCC7B}">
      <dsp:nvSpPr>
        <dsp:cNvPr id="0" name=""/>
        <dsp:cNvSpPr/>
      </dsp:nvSpPr>
      <dsp:spPr>
        <a:xfrm>
          <a:off x="2551767" y="2730"/>
          <a:ext cx="1503317" cy="1503317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>
              <a:latin typeface="Bahnschrift SemiBold" panose="020B0502040204020203" pitchFamily="34" charset="0"/>
            </a:rPr>
            <a:t>M340</a:t>
          </a:r>
          <a:endParaRPr lang="zh-TW" altLang="en-US" sz="3300" kern="1200" dirty="0">
            <a:latin typeface="Bahnschrift SemiBold" panose="020B0502040204020203" pitchFamily="34" charset="0"/>
          </a:endParaRPr>
        </a:p>
      </dsp:txBody>
      <dsp:txXfrm>
        <a:off x="2771923" y="222886"/>
        <a:ext cx="1063005" cy="1063005"/>
      </dsp:txXfrm>
    </dsp:sp>
    <dsp:sp modelId="{6B667CA9-B0F8-40DD-8C96-49CDFAB067B0}">
      <dsp:nvSpPr>
        <dsp:cNvPr id="0" name=""/>
        <dsp:cNvSpPr/>
      </dsp:nvSpPr>
      <dsp:spPr>
        <a:xfrm>
          <a:off x="4055085" y="2688854"/>
          <a:ext cx="451627" cy="40957"/>
        </a:xfrm>
        <a:custGeom>
          <a:avLst/>
          <a:gdLst/>
          <a:ahLst/>
          <a:cxnLst/>
          <a:rect l="0" t="0" r="0" b="0"/>
          <a:pathLst>
            <a:path>
              <a:moveTo>
                <a:pt x="0" y="20478"/>
              </a:moveTo>
              <a:lnTo>
                <a:pt x="451627" y="204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Bahnschrift SemiBold" panose="020B0502040204020203" pitchFamily="34" charset="0"/>
          </a:endParaRPr>
        </a:p>
      </dsp:txBody>
      <dsp:txXfrm>
        <a:off x="4269607" y="2698042"/>
        <a:ext cx="22581" cy="22581"/>
      </dsp:txXfrm>
    </dsp:sp>
    <dsp:sp modelId="{C73C7F29-D899-4F0C-9EFD-81E81FB9508C}">
      <dsp:nvSpPr>
        <dsp:cNvPr id="0" name=""/>
        <dsp:cNvSpPr/>
      </dsp:nvSpPr>
      <dsp:spPr>
        <a:xfrm>
          <a:off x="4506712" y="1957674"/>
          <a:ext cx="1503317" cy="1503317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latin typeface="Bahnschrift SemiBold" panose="020B0502040204020203" pitchFamily="34" charset="0"/>
            </a:rPr>
            <a:t>VL-800</a:t>
          </a:r>
          <a:endParaRPr lang="zh-TW" altLang="en-US" sz="3500" kern="1200" dirty="0">
            <a:latin typeface="Bahnschrift SemiBold" panose="020B0502040204020203" pitchFamily="34" charset="0"/>
          </a:endParaRPr>
        </a:p>
      </dsp:txBody>
      <dsp:txXfrm>
        <a:off x="4726868" y="2177830"/>
        <a:ext cx="1063005" cy="1063005"/>
      </dsp:txXfrm>
    </dsp:sp>
    <dsp:sp modelId="{2C637241-76F1-4266-BD17-224228DFDA07}">
      <dsp:nvSpPr>
        <dsp:cNvPr id="0" name=""/>
        <dsp:cNvSpPr/>
      </dsp:nvSpPr>
      <dsp:spPr>
        <a:xfrm rot="5400000">
          <a:off x="3077612" y="3666327"/>
          <a:ext cx="451627" cy="40957"/>
        </a:xfrm>
        <a:custGeom>
          <a:avLst/>
          <a:gdLst/>
          <a:ahLst/>
          <a:cxnLst/>
          <a:rect l="0" t="0" r="0" b="0"/>
          <a:pathLst>
            <a:path>
              <a:moveTo>
                <a:pt x="0" y="20478"/>
              </a:moveTo>
              <a:lnTo>
                <a:pt x="451627" y="204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Bahnschrift SemiBold" panose="020B0502040204020203" pitchFamily="34" charset="0"/>
          </a:endParaRPr>
        </a:p>
      </dsp:txBody>
      <dsp:txXfrm>
        <a:off x="3292135" y="3675514"/>
        <a:ext cx="22581" cy="22581"/>
      </dsp:txXfrm>
    </dsp:sp>
    <dsp:sp modelId="{2813E80C-B443-42E5-BFC1-502A00B4F138}">
      <dsp:nvSpPr>
        <dsp:cNvPr id="0" name=""/>
        <dsp:cNvSpPr/>
      </dsp:nvSpPr>
      <dsp:spPr>
        <a:xfrm>
          <a:off x="2551767" y="3912619"/>
          <a:ext cx="1503317" cy="1503317"/>
        </a:xfrm>
        <a:prstGeom prst="ellipse">
          <a:avLst/>
        </a:prstGeom>
        <a:solidFill>
          <a:schemeClr val="accent5">
            <a:hueOff val="-14215414"/>
            <a:satOff val="8079"/>
            <a:lumOff val="-6667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latin typeface="Bahnschrift SemiBold" panose="020B0502040204020203" pitchFamily="34" charset="0"/>
            </a:rPr>
            <a:t>T-BAWL</a:t>
          </a:r>
          <a:endParaRPr lang="zh-TW" altLang="en-US" sz="2000" kern="1200" dirty="0">
            <a:latin typeface="Bahnschrift SemiBold" panose="020B0502040204020203" pitchFamily="34" charset="0"/>
          </a:endParaRPr>
        </a:p>
      </dsp:txBody>
      <dsp:txXfrm>
        <a:off x="2771923" y="4132775"/>
        <a:ext cx="1063005" cy="1063005"/>
      </dsp:txXfrm>
    </dsp:sp>
    <dsp:sp modelId="{B1394B55-A814-40E1-BFC3-2C992203337F}">
      <dsp:nvSpPr>
        <dsp:cNvPr id="0" name=""/>
        <dsp:cNvSpPr/>
      </dsp:nvSpPr>
      <dsp:spPr>
        <a:xfrm rot="10800000">
          <a:off x="2100140" y="2688854"/>
          <a:ext cx="451627" cy="40957"/>
        </a:xfrm>
        <a:custGeom>
          <a:avLst/>
          <a:gdLst/>
          <a:ahLst/>
          <a:cxnLst/>
          <a:rect l="0" t="0" r="0" b="0"/>
          <a:pathLst>
            <a:path>
              <a:moveTo>
                <a:pt x="0" y="20478"/>
              </a:moveTo>
              <a:lnTo>
                <a:pt x="451627" y="204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Bahnschrift SemiBold" panose="020B0502040204020203" pitchFamily="34" charset="0"/>
          </a:endParaRPr>
        </a:p>
      </dsp:txBody>
      <dsp:txXfrm rot="10800000">
        <a:off x="2314663" y="2698042"/>
        <a:ext cx="22581" cy="22581"/>
      </dsp:txXfrm>
    </dsp:sp>
    <dsp:sp modelId="{2BD474A6-743E-45A0-81DA-2DC39DEC019B}">
      <dsp:nvSpPr>
        <dsp:cNvPr id="0" name=""/>
        <dsp:cNvSpPr/>
      </dsp:nvSpPr>
      <dsp:spPr>
        <a:xfrm>
          <a:off x="596823" y="1957674"/>
          <a:ext cx="1503317" cy="1503317"/>
        </a:xfrm>
        <a:prstGeom prst="ellipse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>
              <a:latin typeface="Bahnschrift SemiBold" panose="020B0502040204020203" pitchFamily="34" charset="0"/>
            </a:rPr>
            <a:t>M120</a:t>
          </a:r>
          <a:endParaRPr lang="zh-TW" altLang="en-US" sz="3300" kern="1200" dirty="0">
            <a:latin typeface="Bahnschrift SemiBold" panose="020B0502040204020203" pitchFamily="34" charset="0"/>
          </a:endParaRPr>
        </a:p>
      </dsp:txBody>
      <dsp:txXfrm>
        <a:off x="816979" y="2177830"/>
        <a:ext cx="1063005" cy="10630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76D6A-4F40-4AC7-BBAA-70BA82395CCE}">
      <dsp:nvSpPr>
        <dsp:cNvPr id="0" name=""/>
        <dsp:cNvSpPr/>
      </dsp:nvSpPr>
      <dsp:spPr>
        <a:xfrm>
          <a:off x="5477607" y="3045183"/>
          <a:ext cx="4290096" cy="496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187"/>
              </a:lnTo>
              <a:lnTo>
                <a:pt x="4290096" y="248187"/>
              </a:lnTo>
              <a:lnTo>
                <a:pt x="4290096" y="4963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86005-C25C-433C-BFBC-18EDF0ED4D13}">
      <dsp:nvSpPr>
        <dsp:cNvPr id="0" name=""/>
        <dsp:cNvSpPr/>
      </dsp:nvSpPr>
      <dsp:spPr>
        <a:xfrm>
          <a:off x="5477607" y="3045183"/>
          <a:ext cx="1430032" cy="496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187"/>
              </a:lnTo>
              <a:lnTo>
                <a:pt x="1430032" y="248187"/>
              </a:lnTo>
              <a:lnTo>
                <a:pt x="1430032" y="4963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FC467-5E85-46E1-BFD8-4117C64142BD}">
      <dsp:nvSpPr>
        <dsp:cNvPr id="0" name=""/>
        <dsp:cNvSpPr/>
      </dsp:nvSpPr>
      <dsp:spPr>
        <a:xfrm>
          <a:off x="4047575" y="3045183"/>
          <a:ext cx="1430032" cy="496374"/>
        </a:xfrm>
        <a:custGeom>
          <a:avLst/>
          <a:gdLst/>
          <a:ahLst/>
          <a:cxnLst/>
          <a:rect l="0" t="0" r="0" b="0"/>
          <a:pathLst>
            <a:path>
              <a:moveTo>
                <a:pt x="1430032" y="0"/>
              </a:moveTo>
              <a:lnTo>
                <a:pt x="1430032" y="248187"/>
              </a:lnTo>
              <a:lnTo>
                <a:pt x="0" y="248187"/>
              </a:lnTo>
              <a:lnTo>
                <a:pt x="0" y="4963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99F7C-D9EC-40CB-8205-4274BA257415}">
      <dsp:nvSpPr>
        <dsp:cNvPr id="0" name=""/>
        <dsp:cNvSpPr/>
      </dsp:nvSpPr>
      <dsp:spPr>
        <a:xfrm>
          <a:off x="1187511" y="3045183"/>
          <a:ext cx="4290096" cy="496374"/>
        </a:xfrm>
        <a:custGeom>
          <a:avLst/>
          <a:gdLst/>
          <a:ahLst/>
          <a:cxnLst/>
          <a:rect l="0" t="0" r="0" b="0"/>
          <a:pathLst>
            <a:path>
              <a:moveTo>
                <a:pt x="4290096" y="0"/>
              </a:moveTo>
              <a:lnTo>
                <a:pt x="4290096" y="248187"/>
              </a:lnTo>
              <a:lnTo>
                <a:pt x="0" y="248187"/>
              </a:lnTo>
              <a:lnTo>
                <a:pt x="0" y="4963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4A6CB-6C0E-4727-B482-0777D42B5360}">
      <dsp:nvSpPr>
        <dsp:cNvPr id="0" name=""/>
        <dsp:cNvSpPr/>
      </dsp:nvSpPr>
      <dsp:spPr>
        <a:xfrm>
          <a:off x="4295762" y="1863338"/>
          <a:ext cx="2363689" cy="1181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400" b="1" kern="1200" dirty="0" smtClean="0"/>
            <a:t>M120</a:t>
          </a:r>
          <a:endParaRPr lang="zh-TW" altLang="en-US" sz="3400" b="1" kern="1200" dirty="0"/>
        </a:p>
      </dsp:txBody>
      <dsp:txXfrm>
        <a:off x="4295762" y="1863338"/>
        <a:ext cx="2363689" cy="1181844"/>
      </dsp:txXfrm>
    </dsp:sp>
    <dsp:sp modelId="{136E61F4-231A-4428-8880-4C3E8DEE323E}">
      <dsp:nvSpPr>
        <dsp:cNvPr id="0" name=""/>
        <dsp:cNvSpPr/>
      </dsp:nvSpPr>
      <dsp:spPr>
        <a:xfrm>
          <a:off x="5666" y="3541557"/>
          <a:ext cx="2363689" cy="1181844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400" b="1" kern="1200" dirty="0" smtClean="0"/>
            <a:t>SCR</a:t>
          </a:r>
          <a:endParaRPr lang="zh-TW" altLang="en-US" sz="3400" b="1" kern="1200" dirty="0"/>
        </a:p>
      </dsp:txBody>
      <dsp:txXfrm>
        <a:off x="5666" y="3541557"/>
        <a:ext cx="2363689" cy="1181844"/>
      </dsp:txXfrm>
    </dsp:sp>
    <dsp:sp modelId="{CEDBB97E-924D-4580-9408-02831C4CB632}">
      <dsp:nvSpPr>
        <dsp:cNvPr id="0" name=""/>
        <dsp:cNvSpPr/>
      </dsp:nvSpPr>
      <dsp:spPr>
        <a:xfrm>
          <a:off x="2865730" y="3541557"/>
          <a:ext cx="2363689" cy="118184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400" b="1" kern="1200" dirty="0" smtClean="0"/>
            <a:t>T/C</a:t>
          </a:r>
          <a:endParaRPr lang="zh-TW" altLang="en-US" sz="3400" b="1" kern="1200" dirty="0"/>
        </a:p>
      </dsp:txBody>
      <dsp:txXfrm>
        <a:off x="2865730" y="3541557"/>
        <a:ext cx="2363689" cy="1181844"/>
      </dsp:txXfrm>
    </dsp:sp>
    <dsp:sp modelId="{9A0E2C5E-B737-4A5A-870A-D4FD9F85BF18}">
      <dsp:nvSpPr>
        <dsp:cNvPr id="0" name=""/>
        <dsp:cNvSpPr/>
      </dsp:nvSpPr>
      <dsp:spPr>
        <a:xfrm>
          <a:off x="5725794" y="3541557"/>
          <a:ext cx="2363689" cy="1181844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400" b="1" kern="1200" dirty="0" smtClean="0"/>
            <a:t>HEC</a:t>
          </a:r>
        </a:p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400" b="1" kern="1200" dirty="0" smtClean="0"/>
            <a:t>CTL</a:t>
          </a:r>
          <a:endParaRPr lang="zh-TW" altLang="en-US" sz="3400" b="1" kern="1200" dirty="0"/>
        </a:p>
      </dsp:txBody>
      <dsp:txXfrm>
        <a:off x="5725794" y="3541557"/>
        <a:ext cx="2363689" cy="1181844"/>
      </dsp:txXfrm>
    </dsp:sp>
    <dsp:sp modelId="{09EBCB37-281A-49B3-A974-06597CBA5479}">
      <dsp:nvSpPr>
        <dsp:cNvPr id="0" name=""/>
        <dsp:cNvSpPr/>
      </dsp:nvSpPr>
      <dsp:spPr>
        <a:xfrm>
          <a:off x="8585858" y="3541557"/>
          <a:ext cx="2363689" cy="1181844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400" b="1" kern="1200" dirty="0" smtClean="0"/>
            <a:t>ALARM</a:t>
          </a:r>
          <a:endParaRPr lang="zh-TW" altLang="en-US" sz="3400" b="1" kern="1200" dirty="0"/>
        </a:p>
      </dsp:txBody>
      <dsp:txXfrm>
        <a:off x="8585858" y="3541557"/>
        <a:ext cx="2363689" cy="1181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64F22-2B6E-4267-8BAE-B22390AF59B2}">
      <dsp:nvSpPr>
        <dsp:cNvPr id="0" name=""/>
        <dsp:cNvSpPr/>
      </dsp:nvSpPr>
      <dsp:spPr>
        <a:xfrm>
          <a:off x="5477607" y="3096435"/>
          <a:ext cx="4538885" cy="3938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935"/>
              </a:lnTo>
              <a:lnTo>
                <a:pt x="4538885" y="196935"/>
              </a:lnTo>
              <a:lnTo>
                <a:pt x="4538885" y="393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76D6A-4F40-4AC7-BBAA-70BA82395CCE}">
      <dsp:nvSpPr>
        <dsp:cNvPr id="0" name=""/>
        <dsp:cNvSpPr/>
      </dsp:nvSpPr>
      <dsp:spPr>
        <a:xfrm>
          <a:off x="5477607" y="3096435"/>
          <a:ext cx="2269442" cy="3938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935"/>
              </a:lnTo>
              <a:lnTo>
                <a:pt x="2269442" y="196935"/>
              </a:lnTo>
              <a:lnTo>
                <a:pt x="2269442" y="393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86005-C25C-433C-BFBC-18EDF0ED4D13}">
      <dsp:nvSpPr>
        <dsp:cNvPr id="0" name=""/>
        <dsp:cNvSpPr/>
      </dsp:nvSpPr>
      <dsp:spPr>
        <a:xfrm>
          <a:off x="5431887" y="3096435"/>
          <a:ext cx="91440" cy="3938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3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FC467-5E85-46E1-BFD8-4117C64142BD}">
      <dsp:nvSpPr>
        <dsp:cNvPr id="0" name=""/>
        <dsp:cNvSpPr/>
      </dsp:nvSpPr>
      <dsp:spPr>
        <a:xfrm>
          <a:off x="3208164" y="3096435"/>
          <a:ext cx="2269442" cy="393870"/>
        </a:xfrm>
        <a:custGeom>
          <a:avLst/>
          <a:gdLst/>
          <a:ahLst/>
          <a:cxnLst/>
          <a:rect l="0" t="0" r="0" b="0"/>
          <a:pathLst>
            <a:path>
              <a:moveTo>
                <a:pt x="2269442" y="0"/>
              </a:moveTo>
              <a:lnTo>
                <a:pt x="2269442" y="196935"/>
              </a:lnTo>
              <a:lnTo>
                <a:pt x="0" y="196935"/>
              </a:lnTo>
              <a:lnTo>
                <a:pt x="0" y="393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99F7C-D9EC-40CB-8205-4274BA257415}">
      <dsp:nvSpPr>
        <dsp:cNvPr id="0" name=""/>
        <dsp:cNvSpPr/>
      </dsp:nvSpPr>
      <dsp:spPr>
        <a:xfrm>
          <a:off x="938722" y="3096435"/>
          <a:ext cx="4538885" cy="393870"/>
        </a:xfrm>
        <a:custGeom>
          <a:avLst/>
          <a:gdLst/>
          <a:ahLst/>
          <a:cxnLst/>
          <a:rect l="0" t="0" r="0" b="0"/>
          <a:pathLst>
            <a:path>
              <a:moveTo>
                <a:pt x="4538885" y="0"/>
              </a:moveTo>
              <a:lnTo>
                <a:pt x="4538885" y="196935"/>
              </a:lnTo>
              <a:lnTo>
                <a:pt x="0" y="196935"/>
              </a:lnTo>
              <a:lnTo>
                <a:pt x="0" y="393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4A6CB-6C0E-4727-B482-0777D42B5360}">
      <dsp:nvSpPr>
        <dsp:cNvPr id="0" name=""/>
        <dsp:cNvSpPr/>
      </dsp:nvSpPr>
      <dsp:spPr>
        <a:xfrm>
          <a:off x="4539821" y="2158649"/>
          <a:ext cx="1875572" cy="937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300" b="1" kern="1200" dirty="0" smtClean="0">
              <a:latin typeface="Bahnschrift Light" panose="020B0502040204020203" pitchFamily="34" charset="0"/>
            </a:rPr>
            <a:t>M340</a:t>
          </a:r>
          <a:endParaRPr lang="zh-TW" altLang="en-US" sz="4300" b="1" kern="1200" dirty="0">
            <a:latin typeface="Bahnschrift Light" panose="020B0502040204020203" pitchFamily="34" charset="0"/>
          </a:endParaRPr>
        </a:p>
      </dsp:txBody>
      <dsp:txXfrm>
        <a:off x="4539821" y="2158649"/>
        <a:ext cx="1875572" cy="937786"/>
      </dsp:txXfrm>
    </dsp:sp>
    <dsp:sp modelId="{136E61F4-231A-4428-8880-4C3E8DEE323E}">
      <dsp:nvSpPr>
        <dsp:cNvPr id="0" name=""/>
        <dsp:cNvSpPr/>
      </dsp:nvSpPr>
      <dsp:spPr>
        <a:xfrm>
          <a:off x="936" y="3490305"/>
          <a:ext cx="1875572" cy="937786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300" b="1" kern="1200" dirty="0" smtClean="0">
              <a:latin typeface="Bahnschrift Light" panose="020B0502040204020203" pitchFamily="34" charset="0"/>
            </a:rPr>
            <a:t>MFC</a:t>
          </a:r>
          <a:endParaRPr lang="zh-TW" altLang="en-US" sz="4300" b="1" kern="1200" dirty="0">
            <a:latin typeface="Bahnschrift Light" panose="020B0502040204020203" pitchFamily="34" charset="0"/>
          </a:endParaRPr>
        </a:p>
      </dsp:txBody>
      <dsp:txXfrm>
        <a:off x="936" y="3490305"/>
        <a:ext cx="1875572" cy="937786"/>
      </dsp:txXfrm>
    </dsp:sp>
    <dsp:sp modelId="{CEDBB97E-924D-4580-9408-02831C4CB632}">
      <dsp:nvSpPr>
        <dsp:cNvPr id="0" name=""/>
        <dsp:cNvSpPr/>
      </dsp:nvSpPr>
      <dsp:spPr>
        <a:xfrm>
          <a:off x="2270378" y="3490305"/>
          <a:ext cx="1875572" cy="937786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300" b="1" kern="1200" dirty="0" smtClean="0">
              <a:latin typeface="Bahnschrift Light" panose="020B0502040204020203" pitchFamily="34" charset="0"/>
            </a:rPr>
            <a:t>VALVE</a:t>
          </a:r>
          <a:endParaRPr lang="zh-TW" altLang="en-US" sz="4300" b="1" kern="1200" dirty="0">
            <a:latin typeface="Bahnschrift Light" panose="020B0502040204020203" pitchFamily="34" charset="0"/>
          </a:endParaRPr>
        </a:p>
      </dsp:txBody>
      <dsp:txXfrm>
        <a:off x="2270378" y="3490305"/>
        <a:ext cx="1875572" cy="937786"/>
      </dsp:txXfrm>
    </dsp:sp>
    <dsp:sp modelId="{9A0E2C5E-B737-4A5A-870A-D4FD9F85BF18}">
      <dsp:nvSpPr>
        <dsp:cNvPr id="0" name=""/>
        <dsp:cNvSpPr/>
      </dsp:nvSpPr>
      <dsp:spPr>
        <a:xfrm>
          <a:off x="4539821" y="3490305"/>
          <a:ext cx="1875572" cy="937786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300" b="1" kern="1200" dirty="0" smtClean="0">
              <a:latin typeface="Bahnschrift Light" panose="020B0502040204020203" pitchFamily="34" charset="0"/>
            </a:rPr>
            <a:t>APC</a:t>
          </a:r>
          <a:endParaRPr lang="zh-TW" altLang="en-US" sz="4300" b="1" kern="1200" dirty="0">
            <a:latin typeface="Bahnschrift Light" panose="020B0502040204020203" pitchFamily="34" charset="0"/>
          </a:endParaRPr>
        </a:p>
      </dsp:txBody>
      <dsp:txXfrm>
        <a:off x="4539821" y="3490305"/>
        <a:ext cx="1875572" cy="937786"/>
      </dsp:txXfrm>
    </dsp:sp>
    <dsp:sp modelId="{09EBCB37-281A-49B3-A974-06597CBA5479}">
      <dsp:nvSpPr>
        <dsp:cNvPr id="0" name=""/>
        <dsp:cNvSpPr/>
      </dsp:nvSpPr>
      <dsp:spPr>
        <a:xfrm>
          <a:off x="6809263" y="3490305"/>
          <a:ext cx="1875572" cy="937786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300" b="1" kern="1200" dirty="0" smtClean="0">
              <a:latin typeface="Bahnschrift Light" panose="020B0502040204020203" pitchFamily="34" charset="0"/>
            </a:rPr>
            <a:t>ALARM</a:t>
          </a:r>
          <a:endParaRPr lang="zh-TW" altLang="en-US" sz="4300" b="1" kern="1200" dirty="0">
            <a:latin typeface="Bahnschrift Light" panose="020B0502040204020203" pitchFamily="34" charset="0"/>
          </a:endParaRPr>
        </a:p>
      </dsp:txBody>
      <dsp:txXfrm>
        <a:off x="6809263" y="3490305"/>
        <a:ext cx="1875572" cy="937786"/>
      </dsp:txXfrm>
    </dsp:sp>
    <dsp:sp modelId="{D2BB8978-82F2-4E77-BC45-55061975F838}">
      <dsp:nvSpPr>
        <dsp:cNvPr id="0" name=""/>
        <dsp:cNvSpPr/>
      </dsp:nvSpPr>
      <dsp:spPr>
        <a:xfrm>
          <a:off x="9078706" y="3490305"/>
          <a:ext cx="1875572" cy="937786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atin typeface="Bahnschrift Light" panose="020B0502040204020203" pitchFamily="34" charset="0"/>
            </a:rPr>
            <a:t>PUMP &amp;  PRESSURE</a:t>
          </a:r>
          <a:endParaRPr lang="zh-TW" altLang="en-US" sz="2800" kern="1200" dirty="0">
            <a:latin typeface="Bahnschrift Light" panose="020B0502040204020203" pitchFamily="34" charset="0"/>
          </a:endParaRPr>
        </a:p>
      </dsp:txBody>
      <dsp:txXfrm>
        <a:off x="9078706" y="3490305"/>
        <a:ext cx="1875572" cy="9377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D208C-2062-4809-9512-B08783234762}">
      <dsp:nvSpPr>
        <dsp:cNvPr id="0" name=""/>
        <dsp:cNvSpPr/>
      </dsp:nvSpPr>
      <dsp:spPr>
        <a:xfrm>
          <a:off x="4419" y="1064142"/>
          <a:ext cx="2572759" cy="1029103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err="1" smtClean="0"/>
            <a:t>Casseet</a:t>
          </a:r>
          <a:endParaRPr lang="en-US" altLang="zh-TW" sz="2100" kern="120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傳送至</a:t>
          </a:r>
          <a:r>
            <a:rPr lang="en-US" altLang="zh-TW" sz="2100" kern="1200" dirty="0" smtClean="0"/>
            <a:t>Stage</a:t>
          </a:r>
          <a:endParaRPr lang="zh-TW" altLang="en-US" sz="2100" kern="1200" dirty="0"/>
        </a:p>
      </dsp:txBody>
      <dsp:txXfrm>
        <a:off x="518971" y="1064142"/>
        <a:ext cx="1543656" cy="1029103"/>
      </dsp:txXfrm>
    </dsp:sp>
    <dsp:sp modelId="{D501D978-C99F-43C7-BABD-F45FEFFCFA03}">
      <dsp:nvSpPr>
        <dsp:cNvPr id="0" name=""/>
        <dsp:cNvSpPr/>
      </dsp:nvSpPr>
      <dsp:spPr>
        <a:xfrm>
          <a:off x="2319902" y="1064142"/>
          <a:ext cx="2572759" cy="1029103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WAFER</a:t>
          </a:r>
          <a:r>
            <a:rPr lang="zh-TW" altLang="en-US" sz="2100" kern="1200" dirty="0" smtClean="0"/>
            <a:t>傳送至</a:t>
          </a:r>
          <a:r>
            <a:rPr lang="en-US" altLang="zh-TW" sz="2100" kern="1200" dirty="0" smtClean="0"/>
            <a:t>BOAT</a:t>
          </a:r>
          <a:endParaRPr lang="zh-TW" altLang="en-US" sz="2100" kern="1200" dirty="0"/>
        </a:p>
      </dsp:txBody>
      <dsp:txXfrm>
        <a:off x="2834454" y="1064142"/>
        <a:ext cx="1543656" cy="1029103"/>
      </dsp:txXfrm>
    </dsp:sp>
    <dsp:sp modelId="{0844AD90-F2D3-4ECE-9D7A-C49A57E66379}">
      <dsp:nvSpPr>
        <dsp:cNvPr id="0" name=""/>
        <dsp:cNvSpPr/>
      </dsp:nvSpPr>
      <dsp:spPr>
        <a:xfrm>
          <a:off x="4635386" y="1064142"/>
          <a:ext cx="2572759" cy="1029103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Arm</a:t>
          </a:r>
          <a:r>
            <a:rPr lang="zh-TW" altLang="en-US" sz="2100" kern="1200" dirty="0" smtClean="0"/>
            <a:t>將</a:t>
          </a:r>
          <a:r>
            <a:rPr lang="en-US" altLang="zh-TW" sz="2100" kern="1200" dirty="0" smtClean="0"/>
            <a:t>Boat</a:t>
          </a:r>
          <a:r>
            <a:rPr lang="zh-TW" altLang="en-US" sz="2100" kern="1200" dirty="0" smtClean="0"/>
            <a:t>傳送至保溫桶</a:t>
          </a:r>
          <a:endParaRPr lang="zh-TW" altLang="en-US" sz="2100" kern="1200" dirty="0"/>
        </a:p>
      </dsp:txBody>
      <dsp:txXfrm>
        <a:off x="5149938" y="1064142"/>
        <a:ext cx="1543656" cy="1029103"/>
      </dsp:txXfrm>
    </dsp:sp>
    <dsp:sp modelId="{7222EDDA-8A84-4533-976A-3B956F09BABB}">
      <dsp:nvSpPr>
        <dsp:cNvPr id="0" name=""/>
        <dsp:cNvSpPr/>
      </dsp:nvSpPr>
      <dsp:spPr>
        <a:xfrm>
          <a:off x="6950869" y="1064142"/>
          <a:ext cx="2572759" cy="1029103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BOAT</a:t>
          </a:r>
          <a:r>
            <a:rPr lang="zh-TW" altLang="en-US" sz="2100" kern="1200" dirty="0" smtClean="0"/>
            <a:t>上升至爐管</a:t>
          </a:r>
          <a:endParaRPr lang="zh-TW" altLang="en-US" sz="2100" kern="1200" dirty="0"/>
        </a:p>
      </dsp:txBody>
      <dsp:txXfrm>
        <a:off x="7465421" y="1064142"/>
        <a:ext cx="1543656" cy="10291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9EE79-0016-4BF7-9650-4D271ABD40B1}">
      <dsp:nvSpPr>
        <dsp:cNvPr id="0" name=""/>
        <dsp:cNvSpPr/>
      </dsp:nvSpPr>
      <dsp:spPr>
        <a:xfrm rot="10800000">
          <a:off x="7081857" y="811051"/>
          <a:ext cx="2619576" cy="1047830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004" tIns="28004" rIns="84011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>
              <a:solidFill>
                <a:schemeClr val="tx1"/>
              </a:solidFill>
            </a:rPr>
            <a:t>保溫桶下降</a:t>
          </a:r>
          <a:endParaRPr lang="zh-TW" altLang="en-US" sz="2100" kern="1200" dirty="0">
            <a:solidFill>
              <a:schemeClr val="tx1"/>
            </a:solidFill>
          </a:endParaRPr>
        </a:p>
      </dsp:txBody>
      <dsp:txXfrm rot="10800000">
        <a:off x="7605772" y="811051"/>
        <a:ext cx="1571746" cy="1047830"/>
      </dsp:txXfrm>
    </dsp:sp>
    <dsp:sp modelId="{6929FA56-5A54-42E2-BD50-362C554BB161}">
      <dsp:nvSpPr>
        <dsp:cNvPr id="0" name=""/>
        <dsp:cNvSpPr/>
      </dsp:nvSpPr>
      <dsp:spPr>
        <a:xfrm rot="10800000">
          <a:off x="4719738" y="830751"/>
          <a:ext cx="2619576" cy="1047830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004" tIns="28004" rIns="84011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solidFill>
                <a:schemeClr val="tx1"/>
              </a:solidFill>
            </a:rPr>
            <a:t>Arm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>
              <a:solidFill>
                <a:schemeClr val="tx1"/>
              </a:solidFill>
            </a:rPr>
            <a:t>承接</a:t>
          </a:r>
          <a:r>
            <a:rPr lang="en-US" altLang="zh-TW" sz="2100" kern="1200" dirty="0" smtClean="0">
              <a:solidFill>
                <a:schemeClr val="tx1"/>
              </a:solidFill>
            </a:rPr>
            <a:t>boat</a:t>
          </a:r>
          <a:endParaRPr lang="zh-TW" altLang="en-US" sz="2100" kern="1200" dirty="0">
            <a:solidFill>
              <a:schemeClr val="tx1"/>
            </a:solidFill>
          </a:endParaRPr>
        </a:p>
      </dsp:txBody>
      <dsp:txXfrm rot="10800000">
        <a:off x="5243653" y="830751"/>
        <a:ext cx="1571746" cy="1047830"/>
      </dsp:txXfrm>
    </dsp:sp>
    <dsp:sp modelId="{E316F006-9597-44B3-85DA-FEEBCCA8A4EE}">
      <dsp:nvSpPr>
        <dsp:cNvPr id="0" name=""/>
        <dsp:cNvSpPr/>
      </dsp:nvSpPr>
      <dsp:spPr>
        <a:xfrm rot="10800000">
          <a:off x="2362119" y="830751"/>
          <a:ext cx="2619576" cy="1047830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004" tIns="28004" rIns="84011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solidFill>
                <a:schemeClr val="tx1"/>
              </a:solidFill>
            </a:rPr>
            <a:t>Wafer</a:t>
          </a:r>
          <a:r>
            <a:rPr lang="zh-TW" altLang="en-US" sz="2100" kern="1200" dirty="0" smtClean="0">
              <a:solidFill>
                <a:schemeClr val="tx1"/>
              </a:solidFill>
            </a:rPr>
            <a:t>傳送回</a:t>
          </a:r>
          <a:r>
            <a:rPr lang="en-US" altLang="zh-TW" sz="2100" kern="1200" dirty="0" err="1" smtClean="0">
              <a:solidFill>
                <a:schemeClr val="tx1"/>
              </a:solidFill>
            </a:rPr>
            <a:t>Casseet</a:t>
          </a:r>
          <a:endParaRPr lang="zh-TW" altLang="en-US" sz="2100" kern="1200" dirty="0">
            <a:solidFill>
              <a:schemeClr val="tx1"/>
            </a:solidFill>
          </a:endParaRPr>
        </a:p>
      </dsp:txBody>
      <dsp:txXfrm rot="10800000">
        <a:off x="2886034" y="830751"/>
        <a:ext cx="1571746" cy="1047830"/>
      </dsp:txXfrm>
    </dsp:sp>
    <dsp:sp modelId="{59B62A9B-836A-454E-BEFA-16C592D0A1AA}">
      <dsp:nvSpPr>
        <dsp:cNvPr id="0" name=""/>
        <dsp:cNvSpPr/>
      </dsp:nvSpPr>
      <dsp:spPr>
        <a:xfrm rot="10800000">
          <a:off x="4500" y="830751"/>
          <a:ext cx="2619576" cy="1047830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004" tIns="28004" rIns="84011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err="1" smtClean="0">
              <a:solidFill>
                <a:schemeClr val="tx1"/>
              </a:solidFill>
            </a:rPr>
            <a:t>Casseet</a:t>
          </a:r>
          <a:r>
            <a:rPr lang="zh-TW" altLang="en-US" sz="2100" kern="1200" dirty="0" smtClean="0">
              <a:solidFill>
                <a:schemeClr val="tx1"/>
              </a:solidFill>
            </a:rPr>
            <a:t>從</a:t>
          </a:r>
          <a:r>
            <a:rPr lang="en-US" altLang="zh-TW" sz="2100" kern="1200" dirty="0" smtClean="0">
              <a:solidFill>
                <a:schemeClr val="tx1"/>
              </a:solidFill>
            </a:rPr>
            <a:t>Stage</a:t>
          </a:r>
          <a:r>
            <a:rPr lang="zh-TW" altLang="en-US" sz="2100" kern="1200" dirty="0" smtClean="0">
              <a:solidFill>
                <a:schemeClr val="tx1"/>
              </a:solidFill>
            </a:rPr>
            <a:t>傳送出產品</a:t>
          </a:r>
          <a:endParaRPr lang="zh-TW" altLang="en-US" sz="2100" kern="1200" dirty="0">
            <a:solidFill>
              <a:schemeClr val="tx1"/>
            </a:solidFill>
          </a:endParaRPr>
        </a:p>
      </dsp:txBody>
      <dsp:txXfrm rot="10800000">
        <a:off x="528415" y="830751"/>
        <a:ext cx="1571746" cy="1047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6652-B5FD-4AD5-B319-764C4DE68F86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7326-7AE0-42F6-854E-F82AF873A8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17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" name="矩形 17"/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34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7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58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58852" y="906464"/>
            <a:ext cx="10418233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87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19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8" name="矩形 17"/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3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44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6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6" name="圓角矩形 14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86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4"/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5"/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9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3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684E4D5-1440-477B-5AC6-92A85ECF4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200" y="3872204"/>
            <a:ext cx="8534400" cy="928396"/>
          </a:xfrm>
        </p:spPr>
        <p:txBody>
          <a:bodyPr/>
          <a:lstStyle/>
          <a:p>
            <a:r>
              <a:rPr lang="zh-TW" altLang="en-US" sz="2800" dirty="0">
                <a:solidFill>
                  <a:srgbClr val="E9A47D"/>
                </a:solidFill>
              </a:rPr>
              <a:t>報告人</a:t>
            </a:r>
            <a:r>
              <a:rPr lang="en-US" altLang="zh-TW" sz="2800" dirty="0">
                <a:solidFill>
                  <a:srgbClr val="E9A47D"/>
                </a:solidFill>
              </a:rPr>
              <a:t>:</a:t>
            </a:r>
            <a:r>
              <a:rPr lang="zh-TW" altLang="en-US" sz="2800" dirty="0">
                <a:solidFill>
                  <a:srgbClr val="E9A47D"/>
                </a:solidFill>
              </a:rPr>
              <a:t>林萬郝</a:t>
            </a:r>
            <a:endParaRPr lang="en-US" altLang="zh-TW" sz="2800" dirty="0">
              <a:solidFill>
                <a:srgbClr val="E9A47D"/>
              </a:solidFill>
            </a:endParaRPr>
          </a:p>
          <a:p>
            <a:r>
              <a:rPr lang="en-US" altLang="zh-TW" sz="2800" dirty="0" smtClean="0">
                <a:solidFill>
                  <a:srgbClr val="E9A47D"/>
                </a:solidFill>
              </a:rPr>
              <a:t>2022/07/14-2022/07/27</a:t>
            </a:r>
            <a:endParaRPr lang="zh-TW" altLang="en-US" sz="2800" dirty="0">
              <a:solidFill>
                <a:srgbClr val="E9A47D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A48C41-2D09-C8CF-3E83-5BD222280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dirty="0">
                <a:solidFill>
                  <a:schemeClr val="tx1"/>
                </a:solidFill>
              </a:rPr>
              <a:t>新人週報</a:t>
            </a:r>
          </a:p>
        </p:txBody>
      </p:sp>
    </p:spTree>
    <p:extLst>
      <p:ext uri="{BB962C8B-B14F-4D97-AF65-F5344CB8AC3E}">
        <p14:creationId xmlns:p14="http://schemas.microsoft.com/office/powerpoint/2010/main" val="3963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774287" y="746140"/>
            <a:ext cx="9364395" cy="5487605"/>
            <a:chOff x="1965961" y="1093438"/>
            <a:chExt cx="8717280" cy="5106207"/>
          </a:xfrm>
        </p:grpSpPr>
        <p:pic>
          <p:nvPicPr>
            <p:cNvPr id="5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961" y="1093438"/>
              <a:ext cx="8717280" cy="5106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4404944" y="2303584"/>
              <a:ext cx="808893" cy="184638"/>
            </a:xfrm>
            <a:prstGeom prst="rect">
              <a:avLst/>
            </a:prstGeom>
            <a:solidFill>
              <a:srgbClr val="ECF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964634" y="746140"/>
            <a:ext cx="5564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u="sng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分為</a:t>
            </a:r>
            <a:r>
              <a:rPr lang="en-US" altLang="zh-TW" sz="2800" b="1" u="sng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AP(</a:t>
            </a:r>
            <a:r>
              <a:rPr lang="zh-TW" altLang="en-US" sz="2800" b="1" u="sng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常壓</a:t>
            </a:r>
            <a:r>
              <a:rPr lang="en-US" altLang="zh-TW" sz="2800" b="1" u="sng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r>
              <a:rPr lang="zh-TW" altLang="en-US" sz="2800" b="1" u="sng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</a:t>
            </a:r>
            <a:r>
              <a:rPr lang="en-US" altLang="zh-TW" sz="2800" b="1" u="sng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LP(</a:t>
            </a:r>
            <a:r>
              <a:rPr lang="zh-TW" altLang="en-US" sz="2800" b="1" u="sng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低壓</a:t>
            </a:r>
            <a:r>
              <a:rPr lang="en-US" altLang="zh-TW" sz="2800" b="1" u="sng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zh-TW" altLang="en-US" sz="2800" b="1" u="sng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54591" y="1749068"/>
            <a:ext cx="7806892" cy="3851635"/>
            <a:chOff x="449083" y="2091968"/>
            <a:chExt cx="7806892" cy="3851635"/>
          </a:xfrm>
        </p:grpSpPr>
        <p:sp>
          <p:nvSpPr>
            <p:cNvPr id="9" name="L-圖案 8"/>
            <p:cNvSpPr/>
            <p:nvPr/>
          </p:nvSpPr>
          <p:spPr>
            <a:xfrm rot="5400000">
              <a:off x="3549590" y="1237219"/>
              <a:ext cx="3851635" cy="5561134"/>
            </a:xfrm>
            <a:prstGeom prst="corner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10"/>
            <p:cNvSpPr/>
            <p:nvPr/>
          </p:nvSpPr>
          <p:spPr>
            <a:xfrm>
              <a:off x="449083" y="3499338"/>
              <a:ext cx="2215661" cy="9935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LP</a:t>
              </a:r>
              <a:r>
                <a:rPr lang="zh-TW" altLang="en-US" sz="1600" dirty="0" smtClean="0"/>
                <a:t>管才有的</a:t>
              </a:r>
              <a:endParaRPr lang="en-US" altLang="zh-TW" sz="1600" dirty="0" smtClean="0"/>
            </a:p>
            <a:p>
              <a:pPr algn="ctr"/>
              <a:r>
                <a:rPr lang="zh-TW" altLang="en-US" sz="1600" dirty="0" smtClean="0"/>
                <a:t>後段真空系統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2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826712757"/>
              </p:ext>
            </p:extLst>
          </p:nvPr>
        </p:nvGraphicFramePr>
        <p:xfrm>
          <a:off x="373067" y="1054828"/>
          <a:ext cx="660685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638545" y="853660"/>
            <a:ext cx="4882896" cy="5184775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altLang="zh-TW" sz="32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微軟正黑體" pitchFamily="34" charset="-120"/>
              </a:rPr>
              <a:t>MAIN  SYSTEM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sz="3200" b="0" dirty="0">
                <a:latin typeface="Bahnschrift Condensed" panose="020B0502040204020203" pitchFamily="34" charset="0"/>
                <a:ea typeface="微軟正黑體" pitchFamily="34" charset="-120"/>
              </a:rPr>
              <a:t> </a:t>
            </a:r>
            <a:r>
              <a:rPr lang="en-US" altLang="zh-TW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       AP</a:t>
            </a:r>
            <a:r>
              <a:rPr lang="zh-TW" altLang="en-US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管</a:t>
            </a:r>
            <a:r>
              <a:rPr lang="en-US" altLang="zh-TW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:</a:t>
            </a:r>
            <a:r>
              <a:rPr lang="zh-TW" altLang="en-US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</a:t>
            </a:r>
            <a:r>
              <a:rPr lang="en-US" altLang="zh-TW" sz="3200" b="0" dirty="0" smtClean="0">
                <a:solidFill>
                  <a:srgbClr val="C00000"/>
                </a:solidFill>
                <a:latin typeface="Bahnschrift Condensed" panose="020B0502040204020203" pitchFamily="34" charset="0"/>
                <a:ea typeface="微軟正黑體" pitchFamily="34" charset="-120"/>
              </a:rPr>
              <a:t>M3100</a:t>
            </a:r>
            <a:r>
              <a:rPr lang="zh-TW" altLang="en-US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</a:t>
            </a:r>
            <a:r>
              <a:rPr lang="en-US" altLang="zh-TW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LP</a:t>
            </a:r>
            <a:r>
              <a:rPr lang="zh-TW" altLang="en-US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管</a:t>
            </a:r>
            <a:r>
              <a:rPr lang="en-US" altLang="zh-TW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:</a:t>
            </a:r>
            <a:r>
              <a:rPr lang="zh-TW" altLang="en-US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</a:t>
            </a:r>
            <a:r>
              <a:rPr lang="en-US" altLang="zh-TW" sz="3200" b="0" dirty="0" smtClean="0">
                <a:solidFill>
                  <a:srgbClr val="C00000"/>
                </a:solidFill>
                <a:latin typeface="Bahnschrift Condensed" panose="020B0502040204020203" pitchFamily="34" charset="0"/>
                <a:ea typeface="微軟正黑體" pitchFamily="34" charset="-120"/>
              </a:rPr>
              <a:t>M3200</a:t>
            </a:r>
            <a:endParaRPr lang="zh-TW" altLang="en-US" sz="3200" b="0" dirty="0">
              <a:solidFill>
                <a:srgbClr val="C00000"/>
              </a:solidFill>
              <a:latin typeface="Bahnschrift Condensed" panose="020B0502040204020203" pitchFamily="34" charset="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sz="32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微軟正黑體" pitchFamily="34" charset="-120"/>
              </a:rPr>
              <a:t>THERMAL SYSTEM</a:t>
            </a:r>
          </a:p>
          <a:p>
            <a:pPr marL="0" indent="0">
              <a:buFont typeface="Arial" charset="0"/>
              <a:buNone/>
              <a:defRPr/>
            </a:pPr>
            <a:r>
              <a:rPr lang="zh-TW" altLang="en-US" sz="3200" b="0" dirty="0">
                <a:latin typeface="Bahnschrift Condensed" panose="020B0502040204020203" pitchFamily="34" charset="0"/>
                <a:ea typeface="微軟正黑體" pitchFamily="34" charset="-120"/>
              </a:rPr>
              <a:t> </a:t>
            </a:r>
            <a:r>
              <a:rPr lang="zh-TW" altLang="en-US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       </a:t>
            </a:r>
            <a:r>
              <a:rPr lang="en-US" altLang="zh-TW" sz="3200" b="0" dirty="0" smtClean="0">
                <a:solidFill>
                  <a:srgbClr val="92D050"/>
                </a:solidFill>
                <a:latin typeface="Bahnschrift Condensed" panose="020B0502040204020203" pitchFamily="34" charset="0"/>
                <a:ea typeface="微軟正黑體" pitchFamily="34" charset="-120"/>
              </a:rPr>
              <a:t>MODEL 120</a:t>
            </a:r>
            <a:r>
              <a:rPr lang="zh-TW" altLang="en-US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 </a:t>
            </a:r>
            <a:endParaRPr lang="zh-TW" altLang="en-US" sz="3200" b="0" dirty="0">
              <a:latin typeface="Bahnschrift Condensed" panose="020B0502040204020203" pitchFamily="34" charset="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sz="32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微軟正黑體" pitchFamily="34" charset="-120"/>
              </a:rPr>
              <a:t>GAS SYSTEM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sz="3200" b="0" dirty="0">
                <a:latin typeface="Bahnschrift Condensed" panose="020B0502040204020203" pitchFamily="34" charset="0"/>
                <a:ea typeface="微軟正黑體" pitchFamily="34" charset="-120"/>
              </a:rPr>
              <a:t> </a:t>
            </a:r>
            <a:r>
              <a:rPr lang="en-US" altLang="zh-TW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       </a:t>
            </a:r>
            <a:r>
              <a:rPr lang="en-US" altLang="zh-TW" sz="3200" b="0" dirty="0" smtClean="0">
                <a:solidFill>
                  <a:srgbClr val="00B050"/>
                </a:solidFill>
                <a:latin typeface="Bahnschrift Condensed" panose="020B0502040204020203" pitchFamily="34" charset="0"/>
                <a:ea typeface="微軟正黑體" pitchFamily="34" charset="-120"/>
              </a:rPr>
              <a:t>MODEL 340</a:t>
            </a:r>
          </a:p>
          <a:p>
            <a:pPr>
              <a:buFont typeface="Arial" charset="0"/>
              <a:buChar char="•"/>
              <a:defRPr/>
            </a:pPr>
            <a:r>
              <a:rPr lang="en-US" altLang="zh-TW" sz="32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微軟正黑體" pitchFamily="34" charset="-120"/>
              </a:rPr>
              <a:t>WAFER TRANSFER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sz="32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微軟正黑體" pitchFamily="34" charset="-120"/>
              </a:rPr>
              <a:t>         T-BAWL</a:t>
            </a:r>
            <a:endParaRPr lang="en-US" altLang="zh-TW" sz="3200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sz="32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微軟正黑體" pitchFamily="34" charset="-120"/>
              </a:rPr>
              <a:t> BOAT TRANSFER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sz="3200" b="0" dirty="0">
                <a:latin typeface="Bahnschrift Condensed" panose="020B0502040204020203" pitchFamily="34" charset="0"/>
                <a:ea typeface="微軟正黑體" pitchFamily="34" charset="-120"/>
              </a:rPr>
              <a:t> </a:t>
            </a:r>
            <a:r>
              <a:rPr lang="en-US" altLang="zh-TW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       </a:t>
            </a:r>
            <a:r>
              <a:rPr lang="en-US" altLang="zh-TW" sz="3200" b="0" dirty="0" smtClean="0">
                <a:solidFill>
                  <a:srgbClr val="7030A0"/>
                </a:solidFill>
                <a:latin typeface="Bahnschrift Condensed" panose="020B0502040204020203" pitchFamily="34" charset="0"/>
                <a:ea typeface="微軟正黑體" pitchFamily="34" charset="-120"/>
              </a:rPr>
              <a:t>VL-800</a:t>
            </a:r>
            <a:r>
              <a:rPr lang="en-US" altLang="zh-TW" sz="3200" b="0" dirty="0" smtClean="0">
                <a:latin typeface="Bahnschrift Condensed" panose="020B0502040204020203" pitchFamily="34" charset="0"/>
                <a:ea typeface="微軟正黑體" pitchFamily="34" charset="-120"/>
              </a:rPr>
              <a:t> </a:t>
            </a:r>
            <a:endParaRPr lang="zh-TW" altLang="en-US" sz="3200" dirty="0">
              <a:latin typeface="Bahnschrift Condensed" panose="020B0502040204020203" pitchFamily="34" charset="0"/>
              <a:ea typeface="微軟正黑體" pitchFamily="34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52145" y="231483"/>
            <a:ext cx="3812463" cy="622177"/>
          </a:xfrm>
        </p:spPr>
        <p:txBody>
          <a:bodyPr/>
          <a:lstStyle/>
          <a:p>
            <a:r>
              <a:rPr lang="zh-TW" altLang="en-US" u="sng" dirty="0" smtClean="0"/>
              <a:t>機台主體</a:t>
            </a:r>
            <a:r>
              <a:rPr lang="zh-TW" altLang="en-US" u="sng" dirty="0"/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5232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05841" y="633819"/>
            <a:ext cx="3812463" cy="622177"/>
          </a:xfrm>
        </p:spPr>
        <p:txBody>
          <a:bodyPr/>
          <a:lstStyle/>
          <a:p>
            <a:r>
              <a:rPr lang="en-US" altLang="zh-TW" u="sng" dirty="0" smtClean="0">
                <a:latin typeface="Bahnschrift" panose="020B0502040204020203" pitchFamily="34" charset="0"/>
              </a:rPr>
              <a:t>MAIN</a:t>
            </a:r>
            <a:r>
              <a:rPr lang="zh-TW" altLang="en-US" u="sng" dirty="0" smtClean="0">
                <a:latin typeface="Bahnschrift Condensed" panose="020B0502040204020203" pitchFamily="34" charset="0"/>
              </a:rPr>
              <a:t> </a:t>
            </a:r>
            <a:r>
              <a:rPr lang="en-US" altLang="zh-TW" u="sng" dirty="0" smtClean="0">
                <a:latin typeface="Bahnschrift Condensed" panose="020B0502040204020203" pitchFamily="34" charset="0"/>
              </a:rPr>
              <a:t>SYSTEM</a:t>
            </a:r>
            <a:br>
              <a:rPr lang="en-US" altLang="zh-TW" u="sng" dirty="0" smtClean="0">
                <a:latin typeface="Bahnschrift Condensed" panose="020B0502040204020203" pitchFamily="34" charset="0"/>
              </a:rPr>
            </a:br>
            <a:r>
              <a:rPr lang="en-US" altLang="zh-TW" sz="2800" u="sng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M3100/M3200</a:t>
            </a:r>
            <a:endParaRPr lang="zh-TW" altLang="en-US" u="sng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3" descr="100_01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" t="24651" r="3026" b="18344"/>
          <a:stretch>
            <a:fillRect/>
          </a:stretch>
        </p:blipFill>
        <p:spPr bwMode="auto">
          <a:xfrm>
            <a:off x="3583905" y="754117"/>
            <a:ext cx="655320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812130" y="3858686"/>
            <a:ext cx="10046370" cy="2570163"/>
            <a:chOff x="-612409" y="3957409"/>
            <a:chExt cx="10046370" cy="2570163"/>
          </a:xfrm>
        </p:grpSpPr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-612409" y="3957409"/>
              <a:ext cx="2771775" cy="2570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WHOLE: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跳步驟                                                 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GAS: </a:t>
              </a:r>
              <a:r>
                <a:rPr kumimoji="0" lang="en-US" altLang="zh-TW" sz="1400" dirty="0">
                  <a:latin typeface="Bahnschrift" panose="020B0502040204020203" pitchFamily="34" charset="0"/>
                  <a:ea typeface="MS PGothic" panose="020B0600070205080204" pitchFamily="34" charset="-128"/>
                </a:rPr>
                <a:t>GAS</a:t>
              </a:r>
              <a:r>
                <a:rPr kumimoji="0" lang="zh-TW" altLang="en-US" sz="1400" dirty="0">
                  <a:latin typeface="Bahnschrift" panose="020B0502040204020203" pitchFamily="34" charset="0"/>
                  <a:ea typeface="MS PGothic" panose="020B0600070205080204" pitchFamily="34" charset="-128"/>
                </a:rPr>
                <a:t>流量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TEMP: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看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PAD;CON TEMP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ALARM LOG:</a:t>
              </a:r>
              <a:r>
                <a:rPr kumimoji="0" lang="en-US" altLang="zh-TW" sz="1400" dirty="0">
                  <a:latin typeface="Bahnschrift" panose="020B0502040204020203" pitchFamily="34" charset="0"/>
                  <a:ea typeface="MS PGothic" panose="020B0600070205080204" pitchFamily="34" charset="-128"/>
                </a:rPr>
                <a:t>ALARM</a:t>
              </a:r>
              <a:r>
                <a:rPr kumimoji="0" lang="zh-TW" altLang="en-US" sz="1400" dirty="0">
                  <a:latin typeface="Bahnschrift" panose="020B0502040204020203" pitchFamily="34" charset="0"/>
                  <a:ea typeface="MS PGothic" panose="020B0600070205080204" pitchFamily="34" charset="-128"/>
                </a:rPr>
                <a:t>事件</a:t>
              </a:r>
              <a:r>
                <a:rPr kumimoji="0" lang="en-US" altLang="zh-TW" sz="1400" dirty="0">
                  <a:latin typeface="Bahnschrift" panose="020B0502040204020203" pitchFamily="34" charset="0"/>
                  <a:ea typeface="MS PGothic" panose="020B0600070205080204" pitchFamily="34" charset="-128"/>
                </a:rPr>
                <a:t>&amp;</a:t>
              </a:r>
              <a:r>
                <a:rPr kumimoji="0" lang="zh-TW" altLang="en-US" sz="1400" dirty="0">
                  <a:latin typeface="Bahnschrift" panose="020B0502040204020203" pitchFamily="34" charset="0"/>
                  <a:ea typeface="MS PGothic" panose="020B0600070205080204" pitchFamily="34" charset="-128"/>
                </a:rPr>
                <a:t>時間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STANDBY:</a:t>
              </a:r>
              <a:r>
                <a:rPr kumimoji="0" lang="en-US" altLang="zh-TW" sz="1400" dirty="0">
                  <a:latin typeface="Bahnschrift" panose="020B0502040204020203" pitchFamily="34" charset="0"/>
                  <a:ea typeface="MS PGothic" panose="020B0600070205080204" pitchFamily="34" charset="-128"/>
                </a:rPr>
                <a:t>START</a:t>
              </a:r>
              <a:r>
                <a:rPr kumimoji="0" lang="zh-TW" altLang="en-US" sz="1400" dirty="0">
                  <a:latin typeface="Bahnschrift" panose="020B0502040204020203" pitchFamily="34" charset="0"/>
                  <a:ea typeface="MS PGothic" panose="020B0600070205080204" pitchFamily="34" charset="-128"/>
                </a:rPr>
                <a:t>燈不會閃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POWER FAIL: X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ABORT: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只有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AP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有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ABORT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資訊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ALARM: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目前存在的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ALARM</a:t>
              </a:r>
            </a:p>
          </p:txBody>
        </p:sp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2771775" y="3957409"/>
              <a:ext cx="3600450" cy="2570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READ FAIL: X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DISPLAY OFF: X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ESC: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離開畫面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SET V.DATA: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改溫度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,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反應步驟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,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時間參數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SET CLOCK: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設定時間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SET INITIAL:2707, 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看一些原始設定值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EDIT:3027, 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編輯程式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COPY:3027, 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複製程式</a:t>
              </a: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6565656" y="3957409"/>
              <a:ext cx="2868305" cy="2569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SET: SPACE 2, 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選程式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EDIT PROFILE:3027, 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看校溫補償值</a:t>
              </a:r>
              <a:endParaRPr kumimoji="0" lang="en-US" altLang="zh-TW" sz="1400" dirty="0">
                <a:latin typeface="Bahnschrift" panose="020B0502040204020203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SET R.TEMP: X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WRITE MAIL: X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PRESS: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看壓力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,APC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角度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400" dirty="0">
                  <a:latin typeface="Bahnschrift" panose="020B0502040204020203" pitchFamily="34" charset="0"/>
                </a:rPr>
                <a:t>DISPLAY MANUAL:</a:t>
              </a:r>
            </a:p>
            <a:p>
              <a:pPr>
                <a:spcBef>
                  <a:spcPct val="50000"/>
                </a:spcBef>
              </a:pPr>
              <a:r>
                <a:rPr kumimoji="0" lang="zh-TW" altLang="en-US" sz="1400" dirty="0">
                  <a:latin typeface="Bahnschrift" panose="020B0502040204020203" pitchFamily="34" charset="0"/>
                </a:rPr>
                <a:t>需在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MANUAL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畫面才可使用</a:t>
              </a:r>
            </a:p>
            <a:p>
              <a:pPr>
                <a:spcBef>
                  <a:spcPct val="50000"/>
                </a:spcBef>
              </a:pPr>
              <a:r>
                <a:rPr kumimoji="0" lang="zh-TW" altLang="en-US" sz="1400" dirty="0">
                  <a:latin typeface="Bahnschrift" panose="020B0502040204020203" pitchFamily="34" charset="0"/>
                </a:rPr>
                <a:t>設定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MFC</a:t>
              </a:r>
              <a:r>
                <a:rPr kumimoji="0" lang="zh-TW" altLang="en-US" sz="1400" dirty="0">
                  <a:latin typeface="Bahnschrift" panose="020B0502040204020203" pitchFamily="34" charset="0"/>
                </a:rPr>
                <a:t>流量</a:t>
              </a:r>
              <a:r>
                <a:rPr kumimoji="0" lang="en-US" altLang="zh-TW" sz="1400" dirty="0">
                  <a:latin typeface="Bahnschrift" panose="020B0502040204020203" pitchFamily="34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9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910739124"/>
              </p:ext>
            </p:extLst>
          </p:nvPr>
        </p:nvGraphicFramePr>
        <p:xfrm>
          <a:off x="949570" y="156959"/>
          <a:ext cx="10955215" cy="6586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1104900" y="54068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u="sng" dirty="0" smtClean="0">
                <a:latin typeface="Bahnschrift Condensed" panose="020B0502040204020203" pitchFamily="34" charset="0"/>
              </a:rPr>
              <a:t>THERMAL SYSTEM</a:t>
            </a:r>
            <a:r>
              <a:rPr lang="en-US" altLang="zh-TW" sz="3200" u="sng" dirty="0">
                <a:latin typeface="Bahnschrift Condensed" panose="020B0502040204020203" pitchFamily="34" charset="0"/>
              </a:rPr>
              <a:t/>
            </a:r>
            <a:br>
              <a:rPr lang="en-US" altLang="zh-TW" sz="3200" u="sng" dirty="0">
                <a:latin typeface="Bahnschrift Condensed" panose="020B0502040204020203" pitchFamily="34" charset="0"/>
              </a:rPr>
            </a:br>
            <a:r>
              <a:rPr lang="en-US" altLang="zh-TW" sz="32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M120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4900" y="4933585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</a:t>
            </a:r>
            <a:r>
              <a:rPr kumimoji="0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電力調整器</a:t>
            </a:r>
            <a:endParaRPr kumimoji="0" lang="zh-TW" altLang="en-US" sz="20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881316" y="4933585"/>
            <a:ext cx="2233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測溫元件 </a:t>
            </a:r>
            <a:r>
              <a:rPr kumimoji="0"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kumimoji="0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熱電</a:t>
            </a:r>
            <a:r>
              <a:rPr kumimoji="0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耦</a:t>
            </a:r>
            <a:endParaRPr kumimoji="0"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PADDLE / SPIKE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6813063" y="4887547"/>
            <a:ext cx="223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 HEATER</a:t>
            </a:r>
          </a:p>
        </p:txBody>
      </p:sp>
    </p:spTree>
    <p:extLst>
      <p:ext uri="{BB962C8B-B14F-4D97-AF65-F5344CB8AC3E}">
        <p14:creationId xmlns:p14="http://schemas.microsoft.com/office/powerpoint/2010/main" val="164728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3" y="1612900"/>
            <a:ext cx="2611438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87" y="1730375"/>
            <a:ext cx="1303338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566" y="1644648"/>
            <a:ext cx="2376488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6" y="1730375"/>
            <a:ext cx="252095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575" y="2838447"/>
            <a:ext cx="281622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341102" y="1275316"/>
            <a:ext cx="172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SCR</a:t>
            </a:r>
            <a:r>
              <a:rPr lang="zh-TW" altLang="en-US" dirty="0" smtClean="0"/>
              <a:t>電力調整器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996654" y="1243568"/>
            <a:ext cx="168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208V</a:t>
            </a:r>
            <a:r>
              <a:rPr lang="zh-TW" altLang="en-US" dirty="0" smtClean="0"/>
              <a:t>加熱線圈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11806" y="1243568"/>
            <a:ext cx="11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T/C</a:t>
            </a:r>
            <a:r>
              <a:rPr lang="zh-TW" altLang="en-US" dirty="0" smtClean="0"/>
              <a:t>熱電偶</a:t>
            </a:r>
            <a:endParaRPr lang="zh-TW" altLang="en-US" dirty="0"/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9415586" y="2438397"/>
            <a:ext cx="207596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 HEATER</a:t>
            </a:r>
          </a:p>
        </p:txBody>
      </p:sp>
      <p:sp>
        <p:nvSpPr>
          <p:cNvPr id="13" name="矩形 12"/>
          <p:cNvSpPr/>
          <p:nvPr/>
        </p:nvSpPr>
        <p:spPr>
          <a:xfrm>
            <a:off x="823546" y="198098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u="sng" dirty="0" smtClean="0">
                <a:latin typeface="Bahnschrift Condensed" panose="020B0502040204020203" pitchFamily="34" charset="0"/>
              </a:rPr>
              <a:t>THERMAL SYSTEM</a:t>
            </a:r>
            <a:r>
              <a:rPr lang="en-US" altLang="zh-TW" sz="3200" u="sng" dirty="0">
                <a:latin typeface="Bahnschrift Condensed" panose="020B0502040204020203" pitchFamily="34" charset="0"/>
              </a:rPr>
              <a:t/>
            </a:r>
            <a:br>
              <a:rPr lang="en-US" altLang="zh-TW" sz="3200" u="sng" dirty="0">
                <a:latin typeface="Bahnschrift Condensed" panose="020B0502040204020203" pitchFamily="34" charset="0"/>
              </a:rPr>
            </a:br>
            <a:r>
              <a:rPr lang="en-US" altLang="zh-TW" sz="32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M120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5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506298" y="1686800"/>
            <a:ext cx="8218488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</a:t>
            </a:r>
            <a:r>
              <a:rPr kumimoji="0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T/C</a:t>
            </a: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電壓顯示即時溫度</a:t>
            </a:r>
            <a:endParaRPr kumimoji="0"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溫度可分</a:t>
            </a:r>
            <a:r>
              <a:rPr kumimoji="0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kumimoji="0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ZONE   TOP/CTR-2/CTR-1/B-2/B-1</a:t>
            </a:r>
            <a:endParaRPr kumimoji="0"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將即時溫度傳送至</a:t>
            </a:r>
            <a:r>
              <a:rPr kumimoji="0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M3100/3200</a:t>
            </a: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面板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可設定超溫 </a:t>
            </a:r>
            <a:r>
              <a:rPr kumimoji="0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 (OVER TEMP 1150</a:t>
            </a: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kumimoji="0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 TEMP --&gt; POWER CUT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 VOLTAGE</a:t>
            </a:r>
            <a:r>
              <a:rPr kumimoji="0"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REGULATOR</a:t>
            </a:r>
          </a:p>
          <a:p>
            <a:pPr>
              <a:buClr>
                <a:srgbClr val="FF0000"/>
              </a:buClr>
            </a:pPr>
            <a:endParaRPr kumimoji="0"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352925"/>
            <a:ext cx="4168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46" y="2663215"/>
            <a:ext cx="2952750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999392" y="31697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u="sng" dirty="0">
                <a:latin typeface="Bahnschrift Condensed" panose="020B0502040204020203" pitchFamily="34" charset="0"/>
              </a:rPr>
              <a:t>THERMAL SYSTEM</a:t>
            </a:r>
            <a:br>
              <a:rPr lang="en-US" altLang="zh-TW" sz="3200" u="sng" dirty="0">
                <a:latin typeface="Bahnschrift Condensed" panose="020B0502040204020203" pitchFamily="34" charset="0"/>
              </a:rPr>
            </a:br>
            <a:r>
              <a:rPr lang="en-US" altLang="zh-TW" sz="32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M120</a:t>
            </a:r>
            <a:r>
              <a:rPr lang="zh-TW" altLang="en-US" sz="32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 </a:t>
            </a:r>
            <a:r>
              <a:rPr lang="en-US" altLang="zh-TW" sz="32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Panel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3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67" y="1869537"/>
            <a:ext cx="3237230" cy="43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91" y="1869537"/>
            <a:ext cx="3120471" cy="4241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356" y="1904144"/>
            <a:ext cx="281622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51853" y="262594"/>
            <a:ext cx="3232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u="sng" dirty="0">
                <a:latin typeface="Bahnschrift Condensed" panose="020B0502040204020203" pitchFamily="34" charset="0"/>
              </a:rPr>
              <a:t>THERMAL SYSTEM</a:t>
            </a:r>
            <a:br>
              <a:rPr lang="en-US" altLang="zh-TW" sz="3600" u="sng" dirty="0">
                <a:latin typeface="Bahnschrift Condensed" panose="020B0502040204020203" pitchFamily="34" charset="0"/>
              </a:rPr>
            </a:br>
            <a:r>
              <a:rPr lang="en-US" altLang="zh-TW" sz="36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AP</a:t>
            </a:r>
            <a:r>
              <a:rPr lang="zh-TW" altLang="en-US" sz="36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管</a:t>
            </a:r>
            <a:r>
              <a:rPr lang="en-US" altLang="zh-TW" sz="36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TORCH</a:t>
            </a:r>
            <a:r>
              <a:rPr lang="zh-TW" altLang="en-US" sz="36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 </a:t>
            </a:r>
            <a:r>
              <a:rPr lang="en-US" altLang="zh-TW" sz="36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HEATER</a:t>
            </a:r>
            <a:endParaRPr lang="zh-TW" altLang="en-US" sz="4800" dirty="0">
              <a:solidFill>
                <a:srgbClr val="FF0000"/>
              </a:solidFill>
            </a:endParaRPr>
          </a:p>
        </p:txBody>
      </p: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6546372" y="5300663"/>
            <a:ext cx="2663825" cy="555625"/>
            <a:chOff x="5148064" y="5402833"/>
            <a:chExt cx="2664296" cy="555739"/>
          </a:xfrm>
        </p:grpSpPr>
        <p:sp>
          <p:nvSpPr>
            <p:cNvPr id="9" name="TextBox 5"/>
            <p:cNvSpPr txBox="1">
              <a:spLocks noChangeArrowheads="1"/>
            </p:cNvSpPr>
            <p:nvPr/>
          </p:nvSpPr>
          <p:spPr bwMode="auto">
            <a:xfrm>
              <a:off x="6156176" y="5589240"/>
              <a:ext cx="165618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b="1" dirty="0">
                  <a:solidFill>
                    <a:srgbClr val="FF0000"/>
                  </a:solidFill>
                </a:rPr>
                <a:t>FLAME SENSOR</a:t>
              </a:r>
              <a:endParaRPr kumimoji="0" lang="zh-TW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7"/>
            <p:cNvCxnSpPr>
              <a:stCxn id="9" idx="1"/>
            </p:cNvCxnSpPr>
            <p:nvPr/>
          </p:nvCxnSpPr>
          <p:spPr>
            <a:xfrm flipH="1" flipV="1">
              <a:off x="5148064" y="5402833"/>
              <a:ext cx="1008240" cy="3715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4830285" y="8530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 濕氧製程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 HEATER HI/LOW TEMP LIMIT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950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FLAME SENSOR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偵測是否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</a:p>
        </p:txBody>
      </p:sp>
    </p:spTree>
    <p:extLst>
      <p:ext uri="{BB962C8B-B14F-4D97-AF65-F5344CB8AC3E}">
        <p14:creationId xmlns:p14="http://schemas.microsoft.com/office/powerpoint/2010/main" val="26712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64201731"/>
              </p:ext>
            </p:extLst>
          </p:nvPr>
        </p:nvGraphicFramePr>
        <p:xfrm>
          <a:off x="949570" y="156959"/>
          <a:ext cx="10955215" cy="6586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03266" y="15695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u="sng" dirty="0" smtClean="0">
                <a:latin typeface="Bahnschrift Condensed" panose="020B0502040204020203" pitchFamily="34" charset="0"/>
              </a:rPr>
              <a:t>GAS SYSTEM</a:t>
            </a:r>
            <a:r>
              <a:rPr lang="en-US" altLang="zh-TW" sz="4000" u="sng" dirty="0">
                <a:latin typeface="Bahnschrift Condensed" panose="020B0502040204020203" pitchFamily="34" charset="0"/>
              </a:rPr>
              <a:t/>
            </a:r>
            <a:br>
              <a:rPr lang="en-US" altLang="zh-TW" sz="4000" u="sng" dirty="0">
                <a:latin typeface="Bahnschrift Condensed" panose="020B0502040204020203" pitchFamily="34" charset="0"/>
              </a:rPr>
            </a:br>
            <a:r>
              <a:rPr lang="en-US" altLang="zh-TW" sz="40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M340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48672" y="4642027"/>
            <a:ext cx="3639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2000" dirty="0"/>
              <a:t>LP</a:t>
            </a:r>
            <a:r>
              <a:rPr kumimoji="0" lang="zh-TW" altLang="en-US" sz="2000" dirty="0"/>
              <a:t>管</a:t>
            </a:r>
            <a:endParaRPr kumimoji="0" lang="en-US" altLang="zh-TW" sz="2000" dirty="0"/>
          </a:p>
          <a:p>
            <a:r>
              <a:rPr kumimoji="0" lang="en-US" altLang="zh-TW" sz="2000" dirty="0"/>
              <a:t>EBARA / EDWARD</a:t>
            </a:r>
            <a:endParaRPr kumimoji="0"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5388864" y="4642027"/>
            <a:ext cx="4358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2400" dirty="0"/>
              <a:t>LP</a:t>
            </a:r>
            <a:r>
              <a:rPr kumimoji="0" lang="zh-TW" altLang="en-US" sz="2400" dirty="0"/>
              <a:t>管</a:t>
            </a:r>
            <a:endParaRPr kumimoji="0" lang="en-US" altLang="zh-TW" sz="2400" dirty="0"/>
          </a:p>
          <a:p>
            <a:r>
              <a:rPr kumimoji="0" lang="en-US" altLang="zh-TW" sz="2400" dirty="0">
                <a:solidFill>
                  <a:srgbClr val="FF0000"/>
                </a:solidFill>
              </a:rPr>
              <a:t>A</a:t>
            </a:r>
            <a:r>
              <a:rPr kumimoji="0" lang="en-US" altLang="zh-TW" sz="2400" dirty="0"/>
              <a:t>NGLE </a:t>
            </a:r>
            <a:r>
              <a:rPr kumimoji="0" lang="en-US" altLang="zh-TW" sz="2400" dirty="0">
                <a:solidFill>
                  <a:srgbClr val="FF0000"/>
                </a:solidFill>
              </a:rPr>
              <a:t>P</a:t>
            </a:r>
            <a:r>
              <a:rPr kumimoji="0" lang="en-US" altLang="zh-TW" sz="2400" dirty="0"/>
              <a:t>RESSURE </a:t>
            </a:r>
            <a:r>
              <a:rPr kumimoji="0" lang="en-US" altLang="zh-TW" sz="2400" dirty="0">
                <a:solidFill>
                  <a:srgbClr val="FF0000"/>
                </a:solidFill>
              </a:rPr>
              <a:t>C</a:t>
            </a:r>
            <a:r>
              <a:rPr kumimoji="0" lang="en-US" altLang="zh-TW" sz="2400" dirty="0"/>
              <a:t>ONTROL</a:t>
            </a:r>
            <a:endParaRPr kumimoji="0" lang="zh-TW" altLang="en-US" sz="2400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39195" y="4626083"/>
            <a:ext cx="2592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>
                <a:solidFill>
                  <a:srgbClr val="FF0000"/>
                </a:solidFill>
              </a:rPr>
              <a:t>M</a:t>
            </a:r>
            <a:r>
              <a:rPr kumimoji="0" lang="en-US" altLang="zh-TW" dirty="0"/>
              <a:t>ASS </a:t>
            </a:r>
            <a:r>
              <a:rPr kumimoji="0" lang="en-US" altLang="zh-TW" dirty="0">
                <a:solidFill>
                  <a:srgbClr val="FF0000"/>
                </a:solidFill>
              </a:rPr>
              <a:t>F</a:t>
            </a:r>
            <a:r>
              <a:rPr kumimoji="0" lang="en-US" altLang="zh-TW" dirty="0"/>
              <a:t>LOW </a:t>
            </a:r>
            <a:r>
              <a:rPr kumimoji="0" lang="en-US" altLang="zh-TW" dirty="0">
                <a:solidFill>
                  <a:srgbClr val="FF0000"/>
                </a:solidFill>
              </a:rPr>
              <a:t>C</a:t>
            </a:r>
            <a:r>
              <a:rPr kumimoji="0" lang="en-US" altLang="zh-TW" dirty="0"/>
              <a:t>ONTROL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16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743" y="2383213"/>
            <a:ext cx="44640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97279" y="2416551"/>
            <a:ext cx="5801987" cy="302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20000"/>
              </a:spcBef>
              <a:buClr>
                <a:srgbClr val="D00600"/>
              </a:buClr>
              <a:buFont typeface="Wingdings" panose="05000000000000000000" pitchFamily="2" charset="2"/>
              <a:buChar char="Ø"/>
            </a:pPr>
            <a:r>
              <a:rPr kumimoji="0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</a:t>
            </a:r>
            <a:r>
              <a:rPr kumimoji="0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MFC</a:t>
            </a:r>
            <a:r>
              <a:rPr kumimoji="0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開啟</a:t>
            </a:r>
            <a:r>
              <a:rPr kumimoji="0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關閉及流量大小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Wingdings" panose="05000000000000000000" pitchFamily="2" charset="2"/>
              <a:buChar char="Ø"/>
            </a:pPr>
            <a:r>
              <a:rPr kumimoji="0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控制閥門開啟</a:t>
            </a:r>
            <a:r>
              <a:rPr kumimoji="0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關閉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Wingdings" panose="05000000000000000000" pitchFamily="2" charset="2"/>
              <a:buChar char="Ø"/>
            </a:pPr>
            <a:r>
              <a:rPr kumimoji="0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GAS FLOW &amp; </a:t>
            </a:r>
            <a:r>
              <a:rPr kumimoji="0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壓力 </a:t>
            </a:r>
            <a:r>
              <a:rPr kumimoji="0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ALARM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Wingdings" panose="05000000000000000000" pitchFamily="2" charset="2"/>
              <a:buChar char="Ø"/>
            </a:pPr>
            <a:r>
              <a:rPr kumimoji="0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 </a:t>
            </a:r>
            <a:r>
              <a:rPr kumimoji="0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APC </a:t>
            </a:r>
            <a:r>
              <a:rPr kumimoji="0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角度大小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Wingdings" panose="05000000000000000000" pitchFamily="2" charset="2"/>
              <a:buChar char="Ø"/>
            </a:pPr>
            <a:r>
              <a:rPr kumimoji="0"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顯示</a:t>
            </a:r>
            <a:r>
              <a:rPr kumimoji="0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TUBE</a:t>
            </a:r>
            <a:r>
              <a:rPr kumimoji="0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壓力大小 </a:t>
            </a:r>
          </a:p>
        </p:txBody>
      </p:sp>
      <p:sp>
        <p:nvSpPr>
          <p:cNvPr id="9" name="矩形 8"/>
          <p:cNvSpPr/>
          <p:nvPr/>
        </p:nvSpPr>
        <p:spPr>
          <a:xfrm>
            <a:off x="803266" y="15695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5400" u="sng" dirty="0">
                <a:latin typeface="Bahnschrift Condensed" panose="020B0502040204020203" pitchFamily="34" charset="0"/>
              </a:rPr>
              <a:t>GAS SYSTEM</a:t>
            </a:r>
            <a:br>
              <a:rPr lang="en-US" altLang="zh-TW" sz="5400" u="sng" dirty="0">
                <a:latin typeface="Bahnschrift Condensed" panose="020B0502040204020203" pitchFamily="34" charset="0"/>
              </a:rPr>
            </a:br>
            <a:r>
              <a:rPr lang="en-US" altLang="zh-TW" sz="54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M340</a:t>
            </a:r>
            <a:r>
              <a:rPr lang="zh-TW" altLang="en-US" sz="54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 </a:t>
            </a:r>
            <a:r>
              <a:rPr lang="en-US" altLang="zh-TW" sz="54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Panel</a:t>
            </a:r>
            <a:endParaRPr lang="zh-TW" altLang="en-US" sz="7200" dirty="0">
              <a:solidFill>
                <a:srgbClr val="FF0000"/>
              </a:solidFill>
            </a:endParaRPr>
          </a:p>
          <a:p>
            <a:endParaRPr lang="zh-TW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45" y="3216656"/>
            <a:ext cx="516890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270" y="1632331"/>
            <a:ext cx="2957512" cy="39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95945" y="1560894"/>
            <a:ext cx="5040312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質流控制器（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Mass Flow Controller )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它是一種流量計與控制閥組的精密機電組合，與一般流量計最大的差別在於它是利用</a:t>
            </a:r>
            <a:r>
              <a:rPr kumimoji="0"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熱感溫差、非接觸的方式測量氣體的質量流速，不同於一般測量體積流速的方法，所以能夠避免環境壓力與氣體體積的影響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，非常適合用在動態的氣體流量控制上</a:t>
            </a:r>
          </a:p>
        </p:txBody>
      </p:sp>
      <p:sp>
        <p:nvSpPr>
          <p:cNvPr id="7" name="Oval 7"/>
          <p:cNvSpPr/>
          <p:nvPr/>
        </p:nvSpPr>
        <p:spPr>
          <a:xfrm>
            <a:off x="8503095" y="2784856"/>
            <a:ext cx="865187" cy="935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040257" y="23745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u="sng" dirty="0">
                <a:latin typeface="Bahnschrift Condensed" panose="020B0502040204020203" pitchFamily="34" charset="0"/>
              </a:rPr>
              <a:t>GAS SYSTEM</a:t>
            </a:r>
            <a:br>
              <a:rPr lang="en-US" altLang="zh-TW" sz="4000" u="sng" dirty="0">
                <a:latin typeface="Bahnschrift Condensed" panose="020B0502040204020203" pitchFamily="34" charset="0"/>
              </a:rPr>
            </a:br>
            <a:r>
              <a:rPr lang="en-US" altLang="zh-TW" sz="40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M340 </a:t>
            </a:r>
            <a:r>
              <a:rPr lang="zh-TW" altLang="en-US" sz="40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  </a:t>
            </a:r>
            <a:r>
              <a:rPr lang="en-US" altLang="zh-TW" sz="40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MFC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AB0E0-3FBB-C46F-A26E-EA7872F9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2" y="1707159"/>
            <a:ext cx="11448176" cy="2118220"/>
          </a:xfrm>
        </p:spPr>
        <p:txBody>
          <a:bodyPr/>
          <a:lstStyle/>
          <a:p>
            <a:pPr algn="ctr"/>
            <a:r>
              <a:rPr lang="en-US" altLang="zh-TW" sz="8000" dirty="0" smtClean="0"/>
              <a:t>FURNACE</a:t>
            </a:r>
            <a:r>
              <a:rPr lang="zh-TW" altLang="en-US" sz="8000" dirty="0" smtClean="0"/>
              <a:t> </a:t>
            </a:r>
            <a:r>
              <a:rPr lang="en-US" altLang="zh-TW" sz="8000" dirty="0" smtClean="0"/>
              <a:t>&amp;</a:t>
            </a:r>
            <a:r>
              <a:rPr lang="zh-TW" altLang="en-US" sz="8000" dirty="0" smtClean="0"/>
              <a:t> </a:t>
            </a:r>
            <a:r>
              <a:rPr lang="en-US" altLang="zh-TW" sz="8000" dirty="0" smtClean="0"/>
              <a:t>RTP</a:t>
            </a:r>
            <a:r>
              <a:rPr lang="zh-TW" altLang="zh-TW" sz="8000" dirty="0" smtClean="0"/>
              <a:t>架構</a:t>
            </a:r>
            <a:endParaRPr lang="zh-TW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605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5530882" y="2734230"/>
            <a:ext cx="4132263" cy="3068637"/>
            <a:chOff x="3995936" y="2132856"/>
            <a:chExt cx="4132143" cy="306799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2132856"/>
              <a:ext cx="4132143" cy="3067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ounded Rectangle 3"/>
            <p:cNvSpPr/>
            <p:nvPr/>
          </p:nvSpPr>
          <p:spPr>
            <a:xfrm>
              <a:off x="6300919" y="2493142"/>
              <a:ext cx="1223927" cy="270770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/>
            </a:p>
          </p:txBody>
        </p:sp>
        <p:sp>
          <p:nvSpPr>
            <p:cNvPr id="7" name="Right Arrow 4"/>
            <p:cNvSpPr/>
            <p:nvPr/>
          </p:nvSpPr>
          <p:spPr>
            <a:xfrm>
              <a:off x="4643617" y="3069284"/>
              <a:ext cx="1223927" cy="287277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" name="TextBox 5"/>
            <p:cNvSpPr txBox="1">
              <a:spLocks noChangeArrowheads="1"/>
            </p:cNvSpPr>
            <p:nvPr/>
          </p:nvSpPr>
          <p:spPr bwMode="auto">
            <a:xfrm>
              <a:off x="4644008" y="2580572"/>
              <a:ext cx="1224136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zh-TW" altLang="en-US" sz="2000" b="1" dirty="0">
                  <a:solidFill>
                    <a:srgbClr val="FFFF00"/>
                  </a:solidFill>
                </a:rPr>
                <a:t>氣體流向</a:t>
              </a:r>
            </a:p>
          </p:txBody>
        </p:sp>
      </p:grpSp>
      <p:sp>
        <p:nvSpPr>
          <p:cNvPr id="9" name="TextBox 6"/>
          <p:cNvSpPr txBox="1"/>
          <p:nvPr/>
        </p:nvSpPr>
        <p:spPr>
          <a:xfrm>
            <a:off x="2524316" y="1411843"/>
            <a:ext cx="7775575" cy="1322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sz="2000" dirty="0">
                <a:latin typeface="微軟正黑體" pitchFamily="34" charset="-120"/>
                <a:ea typeface="微軟正黑體" pitchFamily="34" charset="-120"/>
              </a:rPr>
              <a:t>APC</a:t>
            </a:r>
            <a:r>
              <a:rPr kumimoji="0" lang="zh-TW" altLang="en-US" sz="2000" dirty="0">
                <a:latin typeface="微軟正黑體" pitchFamily="34" charset="-120"/>
                <a:ea typeface="微軟正黑體" pitchFamily="34" charset="-120"/>
              </a:rPr>
              <a:t>葉片轉動造成的開口大小，可決定</a:t>
            </a:r>
            <a:r>
              <a:rPr kumimoji="0" lang="en-US" altLang="zh-TW" sz="2000" dirty="0">
                <a:latin typeface="微軟正黑體" pitchFamily="34" charset="-120"/>
                <a:ea typeface="微軟正黑體" pitchFamily="34" charset="-120"/>
              </a:rPr>
              <a:t>TUBE</a:t>
            </a:r>
            <a:r>
              <a:rPr kumimoji="0" lang="zh-TW" altLang="en-US" sz="2000" dirty="0">
                <a:latin typeface="微軟正黑體" pitchFamily="34" charset="-120"/>
                <a:ea typeface="微軟正黑體" pitchFamily="34" charset="-120"/>
              </a:rPr>
              <a:t>內的壓力大小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sz="2000" dirty="0">
                <a:latin typeface="微軟正黑體" pitchFamily="34" charset="-120"/>
                <a:ea typeface="微軟正黑體" pitchFamily="34" charset="-120"/>
              </a:rPr>
              <a:t>APC </a:t>
            </a:r>
            <a:r>
              <a:rPr kumimoji="0" lang="zh-TW" altLang="en-US" sz="2000" dirty="0">
                <a:latin typeface="微軟正黑體" pitchFamily="34" charset="-120"/>
                <a:ea typeface="微軟正黑體" pitchFamily="34" charset="-120"/>
              </a:rPr>
              <a:t>開口愈大 ，壓力愈小 </a:t>
            </a:r>
            <a:r>
              <a:rPr kumimoji="0" lang="en-US" altLang="zh-TW" sz="20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kumimoji="0" lang="zh-TW" altLang="en-US" sz="2000" dirty="0">
                <a:latin typeface="微軟正黑體" pitchFamily="34" charset="-120"/>
                <a:ea typeface="微軟正黑體" pitchFamily="34" charset="-120"/>
              </a:rPr>
              <a:t>開口愈小則反之</a:t>
            </a:r>
            <a:endParaRPr kumimoji="0" lang="en-US" altLang="zh-TW" sz="2000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zh-TW" altLang="en-US" sz="2000" dirty="0">
                <a:latin typeface="微軟正黑體" pitchFamily="34" charset="-120"/>
                <a:ea typeface="微軟正黑體" pitchFamily="34" charset="-120"/>
              </a:rPr>
              <a:t>反應步驟時可精準</a:t>
            </a:r>
            <a:r>
              <a:rPr kumimoji="0" lang="en-US" altLang="zh-TW" sz="2000" dirty="0">
                <a:latin typeface="微軟正黑體" pitchFamily="34" charset="-120"/>
                <a:ea typeface="微軟正黑體" pitchFamily="34" charset="-120"/>
              </a:rPr>
              <a:t>SERVO</a:t>
            </a:r>
            <a:r>
              <a:rPr kumimoji="0" lang="zh-TW" altLang="en-US" sz="2000" dirty="0">
                <a:latin typeface="微軟正黑體" pitchFamily="34" charset="-120"/>
                <a:ea typeface="微軟正黑體" pitchFamily="34" charset="-120"/>
              </a:rPr>
              <a:t>設定的壓力值 </a:t>
            </a:r>
            <a:r>
              <a:rPr kumimoji="0" lang="en-US" altLang="zh-TW" sz="20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kumimoji="0" lang="zh-TW" altLang="en-US" sz="2000" dirty="0">
                <a:latin typeface="微軟正黑體" pitchFamily="34" charset="-120"/>
                <a:ea typeface="微軟正黑體" pitchFamily="34" charset="-120"/>
              </a:rPr>
              <a:t>以達到預計之沉積厚度</a:t>
            </a:r>
            <a:endParaRPr kumimoji="0" lang="en-US" altLang="zh-TW" sz="2000" dirty="0">
              <a:latin typeface="微軟正黑體" pitchFamily="34" charset="-120"/>
              <a:ea typeface="微軟正黑體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16" y="2524124"/>
            <a:ext cx="2144712" cy="35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944880" y="2120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600" u="sng" dirty="0">
                <a:latin typeface="Bahnschrift Condensed" panose="020B0502040204020203" pitchFamily="34" charset="0"/>
              </a:rPr>
              <a:t>GAS SYSTEM</a:t>
            </a:r>
            <a:br>
              <a:rPr lang="en-US" altLang="zh-TW" sz="3600" u="sng" dirty="0">
                <a:latin typeface="Bahnschrift Condensed" panose="020B0502040204020203" pitchFamily="34" charset="0"/>
              </a:rPr>
            </a:br>
            <a:r>
              <a:rPr lang="en-US" altLang="zh-TW" sz="3600" u="sng" dirty="0">
                <a:solidFill>
                  <a:srgbClr val="FF0000"/>
                </a:solidFill>
                <a:latin typeface="Bahnschrift Condensed" panose="020B0502040204020203" pitchFamily="34" charset="0"/>
              </a:rPr>
              <a:t>M340 </a:t>
            </a:r>
            <a:r>
              <a:rPr lang="zh-TW" altLang="en-US" sz="36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 </a:t>
            </a:r>
            <a:r>
              <a:rPr lang="en-US" altLang="zh-TW" sz="36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APC</a:t>
            </a:r>
            <a:endParaRPr lang="zh-TW" altLang="en-US" sz="4800" dirty="0">
              <a:solidFill>
                <a:srgbClr val="FF0000"/>
              </a:solidFill>
            </a:endParaRPr>
          </a:p>
        </p:txBody>
      </p:sp>
      <p:pic>
        <p:nvPicPr>
          <p:cNvPr id="12" name="圖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178" y="3094592"/>
            <a:ext cx="1395412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4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85" y="583684"/>
            <a:ext cx="9848671" cy="577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714" y="5680071"/>
            <a:ext cx="1245206" cy="102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74"/>
          <a:stretch/>
        </p:blipFill>
        <p:spPr bwMode="auto">
          <a:xfrm>
            <a:off x="2484899" y="839084"/>
            <a:ext cx="1359247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1" r="2"/>
          <a:stretch/>
        </p:blipFill>
        <p:spPr bwMode="auto">
          <a:xfrm>
            <a:off x="7964932" y="233179"/>
            <a:ext cx="984466" cy="154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880" y="589600"/>
            <a:ext cx="2257318" cy="1687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19" y="5376530"/>
            <a:ext cx="1421988" cy="132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96" y="3801931"/>
            <a:ext cx="1077902" cy="108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4151168"/>
            <a:ext cx="1838043" cy="245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文字方塊 31"/>
          <p:cNvSpPr txBox="1"/>
          <p:nvPr/>
        </p:nvSpPr>
        <p:spPr>
          <a:xfrm>
            <a:off x="4866321" y="1908027"/>
            <a:ext cx="106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大砲管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TextBox 15"/>
          <p:cNvSpPr txBox="1">
            <a:spLocks noChangeArrowheads="1"/>
          </p:cNvSpPr>
          <p:nvPr/>
        </p:nvSpPr>
        <p:spPr bwMode="auto">
          <a:xfrm>
            <a:off x="10274304" y="6437404"/>
            <a:ext cx="1379903" cy="307777"/>
          </a:xfrm>
          <a:prstGeom prst="rect">
            <a:avLst/>
          </a:prstGeom>
          <a:solidFill>
            <a:srgbClr val="ECF7E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1400" dirty="0">
                <a:solidFill>
                  <a:srgbClr val="FF0000"/>
                </a:solidFill>
              </a:rPr>
              <a:t>MANIFOLD</a:t>
            </a:r>
            <a:endParaRPr kumimoji="0"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7871496" y="1858259"/>
            <a:ext cx="538951" cy="519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 flipV="1">
            <a:off x="3874821" y="1433138"/>
            <a:ext cx="413124" cy="269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4037" y="2257168"/>
            <a:ext cx="29076" cy="370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>
            <a:off x="7480413" y="5294207"/>
            <a:ext cx="38136" cy="385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66396" y="214352"/>
            <a:ext cx="2007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u="sng" dirty="0">
                <a:latin typeface="Bahnschrift Condensed" panose="020B0502040204020203" pitchFamily="34" charset="0"/>
              </a:rPr>
              <a:t>GAS SYSTEM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738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53" y="1648905"/>
            <a:ext cx="3452812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59" y="2767299"/>
            <a:ext cx="1390650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0" y="3041936"/>
            <a:ext cx="279082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6028880" y="2318481"/>
            <a:ext cx="1664208" cy="4389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Burn Box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538908" y="2519649"/>
            <a:ext cx="1664208" cy="4389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Dry Pump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5659" y="20348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u="sng" dirty="0">
                <a:latin typeface="Bahnschrift Condensed" panose="020B0502040204020203" pitchFamily="34" charset="0"/>
              </a:rPr>
              <a:t>GAS SYSTEM</a:t>
            </a:r>
            <a:br>
              <a:rPr lang="en-US" altLang="zh-TW" sz="3200" u="sng" dirty="0">
                <a:latin typeface="Bahnschrift Condensed" panose="020B0502040204020203" pitchFamily="34" charset="0"/>
              </a:rPr>
            </a:br>
            <a:r>
              <a:rPr lang="en-US" altLang="zh-TW" sz="3200" u="sng" dirty="0">
                <a:solidFill>
                  <a:srgbClr val="FF0000"/>
                </a:solidFill>
                <a:latin typeface="Bahnschrift Condensed" panose="020B0502040204020203" pitchFamily="34" charset="0"/>
              </a:rPr>
              <a:t>M340 </a:t>
            </a:r>
            <a:r>
              <a:rPr lang="en-US" altLang="zh-TW" sz="32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Pump</a:t>
            </a:r>
            <a:r>
              <a:rPr lang="zh-TW" altLang="en-US" sz="3200" u="sng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端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5659" y="203482"/>
            <a:ext cx="441690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u="sng" dirty="0" smtClean="0">
                <a:latin typeface="Bahnschrift Condensed" panose="020B0502040204020203" pitchFamily="34" charset="0"/>
              </a:rPr>
              <a:t>爐管傳送架構</a:t>
            </a:r>
            <a:r>
              <a:rPr lang="en-US" altLang="zh-TW" sz="3200" u="sng" dirty="0">
                <a:latin typeface="Bahnschrift Condensed" panose="020B0502040204020203" pitchFamily="34" charset="0"/>
              </a:rPr>
              <a:t/>
            </a:r>
            <a:br>
              <a:rPr lang="en-US" altLang="zh-TW" sz="3200" u="sng" dirty="0">
                <a:latin typeface="Bahnschrift Condensed" panose="020B0502040204020203" pitchFamily="34" charset="0"/>
              </a:rPr>
            </a:br>
            <a:endParaRPr lang="zh-TW" altLang="en-US" sz="4400" dirty="0">
              <a:solidFill>
                <a:srgbClr val="FF0000"/>
              </a:solidFill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1808603440"/>
              </p:ext>
            </p:extLst>
          </p:nvPr>
        </p:nvGraphicFramePr>
        <p:xfrm>
          <a:off x="478536" y="834424"/>
          <a:ext cx="9528048" cy="3157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流程圖: 磁碟 9"/>
          <p:cNvSpPr/>
          <p:nvPr/>
        </p:nvSpPr>
        <p:spPr>
          <a:xfrm>
            <a:off x="10076685" y="3165331"/>
            <a:ext cx="1862677" cy="493776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產品反應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資料庫圖表 12"/>
          <p:cNvGraphicFramePr/>
          <p:nvPr>
            <p:extLst>
              <p:ext uri="{D42A27DB-BD31-4B8C-83A1-F6EECF244321}">
                <p14:modId xmlns:p14="http://schemas.microsoft.com/office/powerpoint/2010/main" val="388778147"/>
              </p:ext>
            </p:extLst>
          </p:nvPr>
        </p:nvGraphicFramePr>
        <p:xfrm>
          <a:off x="305150" y="3268088"/>
          <a:ext cx="9701434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194560" y="1172978"/>
            <a:ext cx="1408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T-bawl</a:t>
            </a:r>
            <a:endParaRPr lang="zh-TW" altLang="en-US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829044" y="1196734"/>
            <a:ext cx="159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VL-800</a:t>
            </a:r>
            <a:endParaRPr lang="zh-TW" altLang="en-US" sz="3600" dirty="0"/>
          </a:p>
        </p:txBody>
      </p:sp>
      <p:sp>
        <p:nvSpPr>
          <p:cNvPr id="17" name="右彎箭號 16"/>
          <p:cNvSpPr/>
          <p:nvPr/>
        </p:nvSpPr>
        <p:spPr>
          <a:xfrm rot="5400000">
            <a:off x="10372742" y="1879320"/>
            <a:ext cx="750706" cy="13428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右彎箭號 17"/>
          <p:cNvSpPr/>
          <p:nvPr/>
        </p:nvSpPr>
        <p:spPr>
          <a:xfrm rot="10800000">
            <a:off x="10076685" y="3898356"/>
            <a:ext cx="1306691" cy="102111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305150" y="834424"/>
            <a:ext cx="5089810" cy="5566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5232067" y="834424"/>
            <a:ext cx="5089810" cy="5566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5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72711" y="2510135"/>
            <a:ext cx="453919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RTP</a:t>
            </a:r>
            <a:r>
              <a:rPr lang="zh-TW" altLang="en-US" sz="96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架構</a:t>
            </a:r>
            <a:endParaRPr lang="zh-TW" altLang="en-US" sz="9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780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26827" y="404650"/>
            <a:ext cx="231987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u="sng" dirty="0" smtClean="0">
                <a:latin typeface="Bahnschrift Condensed" panose="020B0502040204020203" pitchFamily="34" charset="0"/>
              </a:rPr>
              <a:t>RTP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機台</a:t>
            </a:r>
            <a:r>
              <a:rPr lang="zh-TW" altLang="en-US" sz="3200" u="sng" dirty="0">
                <a:latin typeface="Bahnschrift Condensed" panose="020B0502040204020203" pitchFamily="34" charset="0"/>
              </a:rPr>
              <a:t>簡介</a:t>
            </a:r>
            <a:r>
              <a:rPr lang="en-US" altLang="zh-TW" sz="3200" u="sng" dirty="0">
                <a:latin typeface="Bahnschrift Condensed" panose="020B0502040204020203" pitchFamily="34" charset="0"/>
              </a:rPr>
              <a:t/>
            </a:r>
            <a:br>
              <a:rPr lang="en-US" altLang="zh-TW" sz="3200" u="sng" dirty="0">
                <a:latin typeface="Bahnschrift Condensed" panose="020B0502040204020203" pitchFamily="34" charset="0"/>
              </a:rPr>
            </a:b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4218" y="1111070"/>
            <a:ext cx="11152981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8200" marR="572770">
              <a:lnSpc>
                <a:spcPct val="150000"/>
              </a:lnSpc>
              <a:spcAft>
                <a:spcPts val="0"/>
              </a:spcAft>
            </a:pPr>
            <a:r>
              <a:rPr lang="en-US" altLang="zh-TW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</a:p>
          <a:p>
            <a:pPr marL="838200" marR="572770">
              <a:lnSpc>
                <a:spcPct val="150000"/>
              </a:lnSpc>
              <a:spcAft>
                <a:spcPts val="0"/>
              </a:spcAft>
            </a:pPr>
            <a:r>
              <a:rPr lang="en-US" altLang="zh-TW" dirty="0" err="1">
                <a:latin typeface="微軟正黑體" panose="020B0604030504040204" pitchFamily="34" charset="-120"/>
                <a:cs typeface="Times New Roman" panose="02020603050405020304" pitchFamily="18" charset="0"/>
              </a:rPr>
              <a:t>以回火</a:t>
            </a:r>
            <a:r>
              <a:rPr lang="en-US" altLang="zh-TW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(Annealing)，</a:t>
            </a:r>
            <a:r>
              <a:rPr lang="en-US" altLang="zh-TW" dirty="0" err="1">
                <a:latin typeface="微軟正黑體" panose="020B0604030504040204" pitchFamily="34" charset="-120"/>
                <a:cs typeface="Times New Roman" panose="02020603050405020304" pitchFamily="18" charset="0"/>
              </a:rPr>
              <a:t>目的是要消除材料因PROCESS產生之內應力，使用方法是將回火晶片置於PROCESS</a:t>
            </a:r>
            <a:r>
              <a:rPr lang="en-US" altLang="zh-TW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 CHAMBER利用快速升溫達到設定溫度，利用熱能使材料內原子進行晶格位置的重排，以降低材料內的缺陷密度，恢復或是改善材料的電子性質。</a:t>
            </a:r>
          </a:p>
          <a:p>
            <a:pPr marL="838200" marR="572770">
              <a:lnSpc>
                <a:spcPct val="150000"/>
              </a:lnSpc>
              <a:spcAft>
                <a:spcPts val="0"/>
              </a:spcAft>
            </a:pPr>
            <a:r>
              <a:rPr lang="en-US" altLang="zh-TW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              </a:t>
            </a:r>
            <a:r>
              <a:rPr lang="zh-TW" altLang="en-US" dirty="0" smtClean="0">
                <a:latin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latin typeface="微軟正黑體" panose="020B0604030504040204" pitchFamily="34" charset="-120"/>
                <a:cs typeface="Times New Roman" panose="02020603050405020304" pitchFamily="18" charset="0"/>
              </a:rPr>
              <a:t>主要回火製程</a:t>
            </a:r>
            <a:r>
              <a:rPr lang="en-US" altLang="zh-TW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endParaRPr lang="zh-TW" altLang="zh-TW" dirty="0"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                 </a:t>
            </a:r>
            <a:r>
              <a:rPr lang="zh-TW" altLang="en-US" dirty="0" smtClean="0">
                <a:latin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en-US" altLang="zh-TW" dirty="0" smtClean="0">
                <a:latin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.後離子植入(Post Ion Implantation)</a:t>
            </a:r>
            <a:endParaRPr lang="zh-TW" altLang="zh-TW" dirty="0"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                </a:t>
            </a:r>
            <a:r>
              <a:rPr lang="zh-TW" altLang="en-US" dirty="0" smtClean="0">
                <a:latin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2.金屬矽化物(Silicide)</a:t>
            </a:r>
            <a:r>
              <a:rPr lang="en-US" altLang="zh-TW" dirty="0" err="1">
                <a:latin typeface="微軟正黑體" panose="020B0604030504040204" pitchFamily="34" charset="-120"/>
                <a:cs typeface="Times New Roman" panose="02020603050405020304" pitchFamily="18" charset="0"/>
              </a:rPr>
              <a:t>的回火</a:t>
            </a:r>
            <a:endParaRPr lang="zh-TW" altLang="zh-TW" dirty="0"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              </a:t>
            </a:r>
            <a:r>
              <a:rPr lang="zh-TW" altLang="en-US" dirty="0" smtClean="0">
                <a:latin typeface="微軟正黑體" panose="020B06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3.回火溫度為 : 710℃、925℃、980℃</a:t>
            </a:r>
            <a:endParaRPr lang="zh-TW" altLang="zh-TW" dirty="0"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38200" marR="572770">
              <a:lnSpc>
                <a:spcPct val="150000"/>
              </a:lnSpc>
              <a:spcAft>
                <a:spcPts val="0"/>
              </a:spcAft>
            </a:pPr>
            <a:endParaRPr lang="zh-TW" altLang="zh-TW" sz="1200" dirty="0">
              <a:effectLst/>
              <a:latin typeface="CFShouSung"/>
              <a:cs typeface="Times New Roman" panose="02020603050405020304" pitchFamily="18" charset="0"/>
            </a:endParaRPr>
          </a:p>
        </p:txBody>
      </p:sp>
      <p:pic>
        <p:nvPicPr>
          <p:cNvPr id="1026" name="圖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79" y="3080006"/>
            <a:ext cx="417195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8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掃描0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77" y="902113"/>
            <a:ext cx="3763356" cy="501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 descr="掃描0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02" y="975907"/>
            <a:ext cx="3890137" cy="462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73757" y="5736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/>
              <a:t>機台正面</a:t>
            </a:r>
          </a:p>
        </p:txBody>
      </p:sp>
      <p:sp>
        <p:nvSpPr>
          <p:cNvPr id="5" name="矩形 4"/>
          <p:cNvSpPr/>
          <p:nvPr/>
        </p:nvSpPr>
        <p:spPr>
          <a:xfrm>
            <a:off x="7650772" y="5736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機台背面</a:t>
            </a:r>
            <a:endParaRPr lang="zh-TW" altLang="zh-TW" sz="1200" dirty="0">
              <a:effectLst/>
              <a:latin typeface="CFShouSung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26827" y="404650"/>
            <a:ext cx="231987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u="sng" dirty="0" smtClean="0">
                <a:latin typeface="Bahnschrift Condensed" panose="020B0502040204020203" pitchFamily="34" charset="0"/>
              </a:rPr>
              <a:t>RTP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機台結構</a:t>
            </a:r>
            <a:r>
              <a:rPr lang="en-US" altLang="zh-TW" sz="3200" u="sng" dirty="0">
                <a:latin typeface="Bahnschrift Condensed" panose="020B0502040204020203" pitchFamily="34" charset="0"/>
              </a:rPr>
              <a:t/>
            </a:r>
            <a:br>
              <a:rPr lang="en-US" altLang="zh-TW" sz="3200" u="sng" dirty="0">
                <a:latin typeface="Bahnschrift Condensed" panose="020B0502040204020203" pitchFamily="34" charset="0"/>
              </a:rPr>
            </a:br>
            <a:endParaRPr lang="zh-TW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0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5341684" y="1304631"/>
            <a:ext cx="6053137" cy="4551362"/>
            <a:chOff x="1580" y="8129"/>
            <a:chExt cx="9532" cy="716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" y="8129"/>
              <a:ext cx="9532" cy="6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2"/>
            <p:cNvSpPr txBox="1">
              <a:spLocks noChangeArrowheads="1"/>
            </p:cNvSpPr>
            <p:nvPr/>
          </p:nvSpPr>
          <p:spPr bwMode="auto">
            <a:xfrm>
              <a:off x="6313" y="14433"/>
              <a:ext cx="1057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kumimoji="0" lang="zh-TW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圖五</a:t>
              </a:r>
              <a:r>
                <a:rPr kumimoji="0" lang="en-US" altLang="zh-TW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70795" y="1365678"/>
            <a:ext cx="50813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572770" lvl="0" indent="-34290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細明體" panose="02020509000000000000" pitchFamily="49" charset="-120"/>
              <a:buAutoNum type="circleNumDbPlain"/>
            </a:pPr>
            <a:r>
              <a:rPr lang="zh-TW" altLang="zh-TW" sz="2000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STD BUS COMPUTER </a:t>
            </a:r>
            <a:r>
              <a:rPr lang="zh-TW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→ 主要下指令給</a:t>
            </a:r>
            <a:r>
              <a:rPr lang="en-US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ROBOT CONTROLLER</a:t>
            </a:r>
            <a:r>
              <a:rPr lang="zh-TW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CHILLER</a:t>
            </a:r>
            <a:r>
              <a:rPr lang="zh-TW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、校溫電腦，再將執行結果回報至</a:t>
            </a:r>
            <a:r>
              <a:rPr lang="en-US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GUI COMPUTER</a:t>
            </a:r>
            <a:r>
              <a:rPr lang="zh-TW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，如</a:t>
            </a:r>
            <a:r>
              <a:rPr lang="en-US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圖五</a:t>
            </a:r>
            <a:r>
              <a:rPr lang="en-US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所示</a:t>
            </a:r>
            <a:endParaRPr lang="zh-TW" altLang="zh-TW" sz="1200" b="1" dirty="0">
              <a:latin typeface="CFShouSung"/>
              <a:cs typeface="Times New Roman" panose="02020603050405020304" pitchFamily="18" charset="0"/>
            </a:endParaRPr>
          </a:p>
          <a:p>
            <a:pPr marL="342900" marR="572770" lvl="0" indent="-34290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細明體" panose="02020509000000000000" pitchFamily="49" charset="-120"/>
              <a:buAutoNum type="circleNumDbPlain"/>
            </a:pP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GUI(</a:t>
            </a:r>
            <a:r>
              <a:rPr lang="en-US" altLang="zh-TW" b="1" dirty="0">
                <a:solidFill>
                  <a:srgbClr val="2021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Graphical User Interface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) COMPUTER </a:t>
            </a:r>
            <a:r>
              <a:rPr lang="zh-TW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→ 主要下指令給</a:t>
            </a:r>
            <a:r>
              <a:rPr lang="en-US" altLang="zh-TW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STD BUS </a:t>
            </a:r>
            <a:r>
              <a:rPr lang="en-US" altLang="zh-TW" b="1" dirty="0" smtClean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CONTROLLER</a:t>
            </a:r>
            <a:endParaRPr lang="zh-TW" altLang="zh-TW" sz="1200" b="1" dirty="0">
              <a:effectLst/>
              <a:latin typeface="CFShouSung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0795" y="457992"/>
            <a:ext cx="4314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u="sng" dirty="0" smtClean="0">
                <a:latin typeface="Bahnschrift Condensed" panose="020B0502040204020203" pitchFamily="34" charset="0"/>
              </a:rPr>
              <a:t>GUI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 </a:t>
            </a:r>
            <a:r>
              <a:rPr lang="en-US" altLang="zh-TW" sz="3200" u="sng" dirty="0" smtClean="0">
                <a:latin typeface="Bahnschrift Condensed" panose="020B0502040204020203" pitchFamily="34" charset="0"/>
              </a:rPr>
              <a:t>&amp;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 </a:t>
            </a:r>
            <a:r>
              <a:rPr lang="en-US" altLang="zh-TW" sz="3200" u="sng" dirty="0" smtClean="0">
                <a:latin typeface="Bahnschrift Condensed" panose="020B0502040204020203" pitchFamily="34" charset="0"/>
              </a:rPr>
              <a:t>STD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 </a:t>
            </a:r>
            <a:r>
              <a:rPr lang="en-US" altLang="zh-TW" sz="3200" u="sng" dirty="0" smtClean="0">
                <a:latin typeface="Bahnschrift Condensed" panose="020B0502040204020203" pitchFamily="34" charset="0"/>
              </a:rPr>
              <a:t>BUS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 </a:t>
            </a:r>
            <a:r>
              <a:rPr lang="en-US" altLang="zh-TW" sz="3200" u="sng" dirty="0" smtClean="0">
                <a:latin typeface="Bahnschrift Condensed" panose="020B0502040204020203" pitchFamily="34" charset="0"/>
              </a:rPr>
              <a:t>COMPUTER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6827" y="404650"/>
            <a:ext cx="231987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u="sng" dirty="0" smtClean="0">
                <a:latin typeface="Bahnschrift Condensed" panose="020B0502040204020203" pitchFamily="34" charset="0"/>
              </a:rPr>
              <a:t>RTP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升溫機</a:t>
            </a:r>
            <a:r>
              <a:rPr lang="zh-TW" altLang="en-US" sz="3200" u="sng" dirty="0">
                <a:latin typeface="Bahnschrift Condensed" panose="020B0502040204020203" pitchFamily="34" charset="0"/>
              </a:rPr>
              <a:t>構</a:t>
            </a:r>
            <a:r>
              <a:rPr lang="en-US" altLang="zh-TW" sz="3200" u="sng" dirty="0">
                <a:latin typeface="Bahnschrift Condensed" panose="020B0502040204020203" pitchFamily="34" charset="0"/>
              </a:rPr>
              <a:t/>
            </a:r>
            <a:br>
              <a:rPr lang="en-US" altLang="zh-TW" sz="3200" u="sng" dirty="0">
                <a:latin typeface="Bahnschrift Condensed" panose="020B0502040204020203" pitchFamily="34" charset="0"/>
              </a:rPr>
            </a:br>
            <a:endParaRPr lang="zh-TW" altLang="en-US" sz="4400" dirty="0">
              <a:solidFill>
                <a:srgbClr val="FF0000"/>
              </a:solidFill>
            </a:endParaRPr>
          </a:p>
        </p:txBody>
      </p:sp>
      <p:pic>
        <p:nvPicPr>
          <p:cNvPr id="4098" name="Picture 9" descr="Z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043" y="1035592"/>
            <a:ext cx="5920549" cy="554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74274" y="2855254"/>
            <a:ext cx="5344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Oven</a:t>
            </a:r>
            <a:r>
              <a:rPr lang="zh-TW" altLang="en-US" sz="2000" b="1" dirty="0" smtClean="0"/>
              <a:t>內部主要由</a:t>
            </a:r>
            <a:r>
              <a:rPr lang="en-US" altLang="zh-TW" sz="2000" b="1" dirty="0" smtClean="0"/>
              <a:t>24</a:t>
            </a:r>
            <a:r>
              <a:rPr lang="zh-TW" altLang="en-US" sz="2000" b="1" dirty="0" smtClean="0"/>
              <a:t>支</a:t>
            </a:r>
            <a:r>
              <a:rPr lang="en-US" altLang="zh-TW" sz="2000" b="1" dirty="0" smtClean="0"/>
              <a:t>Lamp</a:t>
            </a:r>
            <a:r>
              <a:rPr lang="zh-TW" altLang="en-US" sz="2000" b="1" dirty="0" smtClean="0"/>
              <a:t>組成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其中最外側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4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支為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2000W</a:t>
            </a:r>
            <a:r>
              <a:rPr lang="zh-TW" altLang="en-US" sz="2000" b="1" dirty="0" smtClean="0"/>
              <a:t>，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其餘為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1500W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0" descr="6-13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739" y="1399330"/>
            <a:ext cx="5691852" cy="425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46985" y="5655671"/>
            <a:ext cx="11247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DTC (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Direct Thermocouple Control 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) : </a:t>
            </a:r>
            <a:r>
              <a:rPr lang="zh-TW" altLang="zh-TW" sz="2000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主要針測</a:t>
            </a:r>
            <a:r>
              <a:rPr lang="en-US" altLang="zh-TW" sz="2000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  <a:r>
              <a:rPr lang="zh-TW" altLang="zh-TW" sz="2000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環境溫度，反應速率快</a:t>
            </a:r>
            <a:endParaRPr lang="zh-TW" altLang="zh-TW" sz="1400" b="1" dirty="0">
              <a:latin typeface="CFShouSung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Pyrometer : </a:t>
            </a:r>
            <a:r>
              <a:rPr lang="zh-TW" altLang="zh-TW" sz="2000" b="1" dirty="0">
                <a:solidFill>
                  <a:srgbClr val="000000"/>
                </a:solidFill>
                <a:latin typeface="CFShouSung"/>
                <a:ea typeface="微軟正黑體" panose="020B0604030504040204" pitchFamily="34" charset="-120"/>
                <a:cs typeface="Times New Roman" panose="02020603050405020304" pitchFamily="18" charset="0"/>
              </a:rPr>
              <a:t>主要針測晶背溫度，降溫速率較慢</a:t>
            </a:r>
            <a:endParaRPr lang="zh-TW" altLang="zh-TW" sz="1400" b="1" dirty="0">
              <a:effectLst/>
              <a:latin typeface="CFShouSung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6827" y="404650"/>
            <a:ext cx="3179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u="sng" dirty="0" smtClean="0">
                <a:latin typeface="Bahnschrift Condensed" panose="020B0502040204020203" pitchFamily="34" charset="0"/>
              </a:rPr>
              <a:t>DTC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 </a:t>
            </a:r>
            <a:r>
              <a:rPr lang="en-US" altLang="zh-TW" sz="3200" u="sng" dirty="0" smtClean="0">
                <a:latin typeface="Bahnschrift Condensed" panose="020B0502040204020203" pitchFamily="34" charset="0"/>
              </a:rPr>
              <a:t>&amp;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 </a:t>
            </a:r>
            <a:r>
              <a:rPr lang="en-US" altLang="zh-TW" sz="3200" u="sng" dirty="0" smtClean="0">
                <a:latin typeface="Bahnschrift Condensed" panose="020B0502040204020203" pitchFamily="34" charset="0"/>
              </a:rPr>
              <a:t>PYROMETER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6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4400" dirty="0" smtClean="0">
                <a:latin typeface="Bahnschrift" panose="020B0502040204020203" pitchFamily="34" charset="0"/>
              </a:rPr>
              <a:t>一、兩周實作</a:t>
            </a:r>
            <a:endParaRPr lang="en-US" altLang="zh-TW" sz="4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Bahnschrift" panose="020B0502040204020203" pitchFamily="34" charset="0"/>
              </a:rPr>
              <a:t>二、</a:t>
            </a:r>
            <a:r>
              <a:rPr lang="en-US" altLang="zh-TW" sz="4400" dirty="0" smtClean="0">
                <a:latin typeface="Bahnschrift" panose="020B0502040204020203" pitchFamily="34" charset="0"/>
              </a:rPr>
              <a:t>FURNACE</a:t>
            </a:r>
            <a:r>
              <a:rPr lang="zh-TW" altLang="en-US" sz="4400" dirty="0" smtClean="0">
                <a:latin typeface="Bahnschrift" panose="020B0502040204020203" pitchFamily="34" charset="0"/>
              </a:rPr>
              <a:t>架構</a:t>
            </a:r>
            <a:endParaRPr lang="en-US" altLang="zh-TW" sz="4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4400" dirty="0">
                <a:latin typeface="Bahnschrift" panose="020B0502040204020203" pitchFamily="34" charset="0"/>
              </a:rPr>
              <a:t> </a:t>
            </a:r>
            <a:r>
              <a:rPr lang="zh-TW" altLang="en-US" sz="4400" dirty="0" smtClean="0">
                <a:latin typeface="Bahnschrift" panose="020B0502040204020203" pitchFamily="34" charset="0"/>
              </a:rPr>
              <a:t>           </a:t>
            </a:r>
            <a:r>
              <a:rPr lang="en-US" altLang="zh-TW" sz="4400" dirty="0" smtClean="0">
                <a:latin typeface="Bahnschrift" panose="020B0502040204020203" pitchFamily="34" charset="0"/>
              </a:rPr>
              <a:t>1.AP</a:t>
            </a:r>
          </a:p>
          <a:p>
            <a:pPr marL="0" indent="0">
              <a:buNone/>
            </a:pPr>
            <a:r>
              <a:rPr lang="zh-TW" altLang="en-US" sz="4400" dirty="0">
                <a:latin typeface="Bahnschrift" panose="020B0502040204020203" pitchFamily="34" charset="0"/>
              </a:rPr>
              <a:t> </a:t>
            </a:r>
            <a:r>
              <a:rPr lang="zh-TW" altLang="en-US" sz="4400" dirty="0" smtClean="0">
                <a:latin typeface="Bahnschrift" panose="020B0502040204020203" pitchFamily="34" charset="0"/>
              </a:rPr>
              <a:t>           </a:t>
            </a:r>
            <a:r>
              <a:rPr lang="en-US" altLang="zh-TW" sz="4400" dirty="0" smtClean="0">
                <a:latin typeface="Bahnschrift" panose="020B0502040204020203" pitchFamily="34" charset="0"/>
              </a:rPr>
              <a:t>2.LP</a:t>
            </a:r>
          </a:p>
          <a:p>
            <a:pPr marL="0" indent="0">
              <a:buNone/>
            </a:pPr>
            <a:r>
              <a:rPr lang="zh-TW" altLang="en-US" sz="4400" dirty="0">
                <a:latin typeface="Bahnschrift" panose="020B0502040204020203" pitchFamily="34" charset="0"/>
              </a:rPr>
              <a:t>三</a:t>
            </a:r>
            <a:r>
              <a:rPr lang="zh-TW" altLang="en-US" sz="4400" dirty="0" smtClean="0">
                <a:latin typeface="Bahnschrift" panose="020B0502040204020203" pitchFamily="34" charset="0"/>
              </a:rPr>
              <a:t>、</a:t>
            </a:r>
            <a:r>
              <a:rPr lang="en-US" altLang="zh-TW" sz="4400" dirty="0" smtClean="0">
                <a:latin typeface="Bahnschrift" panose="020B0502040204020203" pitchFamily="34" charset="0"/>
              </a:rPr>
              <a:t>RTP</a:t>
            </a:r>
            <a:r>
              <a:rPr lang="zh-TW" altLang="en-US" sz="4400" dirty="0" smtClean="0">
                <a:latin typeface="Bahnschrift" panose="020B0502040204020203" pitchFamily="34" charset="0"/>
              </a:rPr>
              <a:t>架構</a:t>
            </a:r>
            <a:endParaRPr lang="en-US" altLang="zh-TW" sz="4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4400" dirty="0">
                <a:latin typeface="Bahnschrift" panose="020B0502040204020203" pitchFamily="34" charset="0"/>
              </a:rPr>
              <a:t>四</a:t>
            </a:r>
            <a:r>
              <a:rPr lang="zh-TW" altLang="en-US" sz="4400" dirty="0" smtClean="0">
                <a:latin typeface="Bahnschrift" panose="020B0502040204020203" pitchFamily="34" charset="0"/>
              </a:rPr>
              <a:t>、學習進度</a:t>
            </a:r>
            <a:endParaRPr lang="zh-TW" altLang="en-US" sz="4400" dirty="0">
              <a:latin typeface="Bahnschrif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9200" y="52447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報告內容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41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27" y="1614106"/>
            <a:ext cx="7347679" cy="383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026827" y="404650"/>
            <a:ext cx="3179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u="sng" dirty="0" smtClean="0">
                <a:latin typeface="Bahnschrift Condensed" panose="020B0502040204020203" pitchFamily="34" charset="0"/>
              </a:rPr>
              <a:t>CHILLER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 </a:t>
            </a:r>
            <a:r>
              <a:rPr lang="en-US" altLang="zh-TW" sz="3200" u="sng" dirty="0" smtClean="0">
                <a:latin typeface="Bahnschrift Condensed" panose="020B0502040204020203" pitchFamily="34" charset="0"/>
              </a:rPr>
              <a:t>SYSTEM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539098" y="3208798"/>
            <a:ext cx="304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CHILLER</a:t>
            </a:r>
            <a:r>
              <a:rPr lang="zh-TW" altLang="en-US" dirty="0" smtClean="0"/>
              <a:t>主要利用外部冷卻循環將熱帶走，達到冷卻目的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2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6827" y="404650"/>
            <a:ext cx="3179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u="sng" dirty="0" smtClean="0">
                <a:latin typeface="Bahnschrift Condensed" panose="020B0502040204020203" pitchFamily="34" charset="0"/>
              </a:rPr>
              <a:t>CHILLER</a:t>
            </a:r>
            <a:r>
              <a:rPr lang="zh-TW" altLang="en-US" sz="3200" u="sng" dirty="0" smtClean="0">
                <a:latin typeface="Bahnschrift Condensed" panose="020B0502040204020203" pitchFamily="34" charset="0"/>
              </a:rPr>
              <a:t> </a:t>
            </a:r>
            <a:r>
              <a:rPr lang="en-US" altLang="zh-TW" sz="3200" u="sng" dirty="0" smtClean="0">
                <a:latin typeface="Bahnschrift Condensed" panose="020B0502040204020203" pitchFamily="34" charset="0"/>
              </a:rPr>
              <a:t>SYSTEM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pic>
        <p:nvPicPr>
          <p:cNvPr id="7170" name="圖片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31" y="1561002"/>
            <a:ext cx="3937021" cy="373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657758" y="3242320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Pyrometer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 </a:t>
            </a: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Chiller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 </a:t>
            </a: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(Filter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須於</a:t>
            </a: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25PM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做更換</a:t>
            </a: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cs typeface="新細明體" panose="02020500000000000000" pitchFamily="18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236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77149" y="687282"/>
            <a:ext cx="2315110" cy="740630"/>
          </a:xfrm>
        </p:spPr>
        <p:txBody>
          <a:bodyPr/>
          <a:lstStyle/>
          <a:p>
            <a:r>
              <a:rPr lang="zh-TW" altLang="en-US" dirty="0" smtClean="0"/>
              <a:t>學習</a:t>
            </a:r>
            <a:r>
              <a:rPr lang="zh-TW" altLang="en-US" dirty="0"/>
              <a:t>進度</a:t>
            </a:r>
          </a:p>
        </p:txBody>
      </p:sp>
      <p:graphicFrame>
        <p:nvGraphicFramePr>
          <p:cNvPr id="4" name="內容版面配置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287807"/>
              </p:ext>
            </p:extLst>
          </p:nvPr>
        </p:nvGraphicFramePr>
        <p:xfrm>
          <a:off x="2477149" y="1427912"/>
          <a:ext cx="6120680" cy="39524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82384434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876009993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1201789071"/>
                    </a:ext>
                  </a:extLst>
                </a:gridCol>
              </a:tblGrid>
              <a:tr h="40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PM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種類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完成進度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備註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64039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LP-N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95%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可獨立完成，須培養熟練度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90041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LP-P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，須培養熟練度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02388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LP-T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，須培養熟練度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432630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LP-N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需再培養熟練度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02607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LP-P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需再培養熟練度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57759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LP-T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需再培養熟練度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573939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AP YPM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 smtClean="0">
                          <a:effectLst/>
                          <a:latin typeface="+mj-ea"/>
                          <a:ea typeface="+mj-ea"/>
                        </a:rPr>
                        <a:t>　已了解流程，須累積實作經驗</a:t>
                      </a:r>
                      <a:endParaRPr lang="en-US" altLang="zh-TW" sz="16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zh-TW" altLang="en-US" sz="1600" u="none" strike="noStrike" dirty="0" smtClean="0">
                          <a:effectLst/>
                          <a:latin typeface="+mj-ea"/>
                          <a:ea typeface="+mj-ea"/>
                        </a:rPr>
                        <a:t>及注意重要細節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32174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GRD MPM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45417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　已了解流程，須累積實作經驗</a:t>
                      </a:r>
                      <a:endParaRPr kumimoji="0" lang="en-US" altLang="zh-TW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及注意重要細節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19693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WSIX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已了解流程，須累積實作經驗</a:t>
                      </a:r>
                      <a:endParaRPr kumimoji="0" lang="en-US" altLang="zh-TW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及注意重要細節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159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6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1070258"/>
              </p:ext>
            </p:extLst>
          </p:nvPr>
        </p:nvGraphicFramePr>
        <p:xfrm>
          <a:off x="1219201" y="2382978"/>
          <a:ext cx="10363200" cy="2285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72640">
                  <a:extLst>
                    <a:ext uri="{9D8B030D-6E8A-4147-A177-3AD203B41FA5}">
                      <a16:colId xmlns:a16="http://schemas.microsoft.com/office/drawing/2014/main" val="2194353845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6011084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01447301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3041788189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973805777"/>
                    </a:ext>
                  </a:extLst>
                </a:gridCol>
              </a:tblGrid>
              <a:tr h="571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7/4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7/5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7/6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7/7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7/8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409605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T1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SPM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POCL3-BPM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RTP-2-25PM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/>
                        <a:t>F40 YPM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P4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3PM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884830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7/11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7/12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7/13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7/14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7/15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689531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P1-5PM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T8-2PM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GRD-2-MPM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F24</a:t>
                      </a:r>
                      <a:r>
                        <a:rPr lang="zh-TW" altLang="en-US" dirty="0" smtClean="0"/>
                        <a:t>更換</a:t>
                      </a:r>
                      <a:r>
                        <a:rPr lang="en-US" altLang="zh-TW" dirty="0" smtClean="0"/>
                        <a:t>Motor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N4-4PM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39832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769584" y="893747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一、兩周實作</a:t>
            </a:r>
          </a:p>
        </p:txBody>
      </p:sp>
    </p:spTree>
    <p:extLst>
      <p:ext uri="{BB962C8B-B14F-4D97-AF65-F5344CB8AC3E}">
        <p14:creationId xmlns:p14="http://schemas.microsoft.com/office/powerpoint/2010/main" val="24120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17625" y="227290"/>
            <a:ext cx="46578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二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、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FURNACE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架構</a:t>
            </a:r>
            <a:endParaRPr lang="en-US" altLang="zh-TW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2773650846"/>
              </p:ext>
            </p:extLst>
          </p:nvPr>
        </p:nvGraphicFramePr>
        <p:xfrm>
          <a:off x="2039816" y="1046283"/>
          <a:ext cx="9618785" cy="5503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77008" y="1257300"/>
            <a:ext cx="3472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  <a:ea typeface="+mn-ea"/>
              </a:rPr>
              <a:t>爐管設備</a:t>
            </a:r>
            <a:r>
              <a:rPr lang="en-US" altLang="zh-TW" sz="2000" dirty="0" smtClean="0">
                <a:latin typeface="+mn-ea"/>
                <a:ea typeface="+mn-ea"/>
              </a:rPr>
              <a:t>:</a:t>
            </a:r>
          </a:p>
          <a:p>
            <a:r>
              <a:rPr lang="zh-TW" altLang="en-US" sz="2000" dirty="0" smtClean="0">
                <a:latin typeface="+mn-ea"/>
                <a:ea typeface="+mn-ea"/>
              </a:rPr>
              <a:t>主要於高溫的常壓</a:t>
            </a:r>
            <a:r>
              <a:rPr lang="en-US" altLang="zh-TW" sz="2000" dirty="0" smtClean="0">
                <a:latin typeface="+mn-ea"/>
                <a:ea typeface="+mn-ea"/>
              </a:rPr>
              <a:t>or</a:t>
            </a:r>
            <a:r>
              <a:rPr lang="zh-TW" altLang="en-US" sz="2000" dirty="0" smtClean="0">
                <a:latin typeface="+mn-ea"/>
                <a:ea typeface="+mn-ea"/>
              </a:rPr>
              <a:t>低壓環境進行氧化</a:t>
            </a:r>
            <a:r>
              <a:rPr lang="en-US" altLang="zh-TW" sz="2000" dirty="0" smtClean="0">
                <a:latin typeface="+mn-ea"/>
                <a:ea typeface="+mn-ea"/>
              </a:rPr>
              <a:t>or</a:t>
            </a:r>
            <a:r>
              <a:rPr lang="zh-TW" altLang="en-US" sz="2000" dirty="0" smtClean="0">
                <a:latin typeface="+mn-ea"/>
                <a:ea typeface="+mn-ea"/>
              </a:rPr>
              <a:t>沉積反應。</a:t>
            </a:r>
            <a:endParaRPr lang="zh-TW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67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09345" y="177922"/>
            <a:ext cx="7740162" cy="622177"/>
          </a:xfrm>
        </p:spPr>
        <p:txBody>
          <a:bodyPr/>
          <a:lstStyle/>
          <a:p>
            <a:r>
              <a:rPr lang="zh-TW" altLang="en-US" u="sng" dirty="0" smtClean="0"/>
              <a:t>機台製程配置</a:t>
            </a:r>
            <a:endParaRPr lang="zh-TW" altLang="en-US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" t="-721" r="-646" b="847"/>
          <a:stretch/>
        </p:blipFill>
        <p:spPr bwMode="auto">
          <a:xfrm>
            <a:off x="1627188" y="683358"/>
            <a:ext cx="8738943" cy="6086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1558794" y="836613"/>
            <a:ext cx="8719061" cy="5722556"/>
            <a:chOff x="468313" y="836613"/>
            <a:chExt cx="7848600" cy="5722556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 bwMode="auto">
            <a:xfrm>
              <a:off x="5148263" y="836613"/>
              <a:ext cx="3168650" cy="281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73050" indent="-273050" algn="l" rtl="0" eaLnBrk="1" fontAlgn="base" hangingPunct="1">
                <a:spcBef>
                  <a:spcPts val="575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7688" indent="-228600" algn="l" rtl="0" eaLnBrk="1" fontAlgn="base" hangingPunct="1">
                <a:spcBef>
                  <a:spcPts val="375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2325" indent="-228600" algn="l" rtl="0" eaLnBrk="1" fontAlgn="base" hangingPunct="1">
                <a:spcBef>
                  <a:spcPts val="375"/>
                </a:spcBef>
                <a:spcAft>
                  <a:spcPct val="0"/>
                </a:spcAft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6963" indent="-228600" algn="l" rtl="0" eaLnBrk="1" fontAlgn="base" hangingPunct="1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fontAlgn="base" hangingPunct="1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228600" algn="l" rtl="0" eaLnBrk="1" latinLnBrk="0" hangingPunct="1">
                <a:spcBef>
                  <a:spcPts val="370"/>
                </a:spcBef>
                <a:buClr>
                  <a:schemeClr val="accent3"/>
                </a:buClr>
                <a:buChar char="•"/>
                <a:defRPr kumimoji="0"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228600" algn="l" rtl="0" eaLnBrk="1" latinLnBrk="0" hangingPunct="1">
                <a:spcBef>
                  <a:spcPts val="370"/>
                </a:spcBef>
                <a:buClr>
                  <a:schemeClr val="accent2"/>
                </a:buClr>
                <a:buChar char="•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228600" algn="l" rtl="0" eaLnBrk="1" latinLnBrk="0" hangingPunct="1">
                <a:spcBef>
                  <a:spcPts val="370"/>
                </a:spcBef>
                <a:buClr>
                  <a:schemeClr val="accent1">
                    <a:tint val="60000"/>
                  </a:schemeClr>
                </a:buClr>
                <a:buChar char="•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228600" algn="l" rtl="0" eaLnBrk="1" latinLnBrk="0" hangingPunct="1">
                <a:spcBef>
                  <a:spcPts val="370"/>
                </a:spcBef>
                <a:buClr>
                  <a:schemeClr val="accent2">
                    <a:tint val="60000"/>
                  </a:schemeClr>
                </a:buClr>
                <a:buChar char="•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傳送機構示意圖</a:t>
              </a:r>
              <a:endParaRPr kumimoji="0" lang="en-US" altLang="zh-TW" sz="1800" dirty="0" smtClean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  <a:ea typeface="微軟正黑體" panose="020B0604030504040204" pitchFamily="34" charset="-120"/>
              </a:endParaRP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製程氣體</a:t>
              </a:r>
              <a:r>
                <a:rPr kumimoji="0" lang="en-US" altLang="zh-TW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FLOW CHART</a:t>
              </a: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控制</a:t>
              </a:r>
              <a:r>
                <a:rPr kumimoji="0" lang="en-US" altLang="zh-TW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/</a:t>
              </a: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顯示面板</a:t>
              </a:r>
              <a:endParaRPr kumimoji="0" lang="en-US" altLang="zh-TW" sz="1800" dirty="0" smtClean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  <a:ea typeface="微軟正黑體" panose="020B0604030504040204" pitchFamily="34" charset="-120"/>
              </a:endParaRP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en-US" altLang="zh-TW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VL-800</a:t>
              </a: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手動控制器</a:t>
              </a:r>
              <a:endParaRPr kumimoji="0" lang="en-US" altLang="zh-TW" sz="1800" dirty="0" smtClean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  <a:ea typeface="微軟正黑體" panose="020B0604030504040204" pitchFamily="34" charset="-120"/>
              </a:endParaRP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en-US" altLang="zh-TW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T-BAWL </a:t>
              </a: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上下貨控制器</a:t>
              </a:r>
              <a:endParaRPr kumimoji="0" lang="en-US" altLang="zh-TW" sz="1800" dirty="0" smtClean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  <a:ea typeface="微軟正黑體" panose="020B0604030504040204" pitchFamily="34" charset="-120"/>
              </a:endParaRP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上</a:t>
              </a:r>
              <a:r>
                <a:rPr kumimoji="0" lang="en-US" altLang="zh-TW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/</a:t>
              </a: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下貨區</a:t>
              </a:r>
              <a:endParaRPr kumimoji="0" lang="en-US" altLang="zh-TW" sz="1800" dirty="0" smtClean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  <a:ea typeface="微軟正黑體" panose="020B0604030504040204" pitchFamily="34" charset="-120"/>
              </a:endParaRP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晶舟放置區</a:t>
              </a:r>
              <a:r>
                <a:rPr kumimoji="0" lang="en-US" altLang="zh-TW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 </a:t>
              </a: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en-US" altLang="zh-TW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BOAT </a:t>
              </a: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en-US" altLang="zh-TW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ARM</a:t>
              </a: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r>
                <a:rPr kumimoji="0" lang="zh-TW" altLang="en-US" sz="1800" dirty="0" smtClean="0">
                  <a:solidFill>
                    <a:schemeClr val="bg2">
                      <a:lumMod val="25000"/>
                    </a:schemeClr>
                  </a:solidFill>
                  <a:latin typeface="Bahnschrift SemiBold" panose="020B0502040204020203" pitchFamily="34" charset="0"/>
                  <a:ea typeface="微軟正黑體" panose="020B0604030504040204" pitchFamily="34" charset="-120"/>
                </a:rPr>
                <a:t>保溫筒</a:t>
              </a:r>
              <a:endParaRPr kumimoji="0" lang="en-US" altLang="zh-TW" sz="1800" dirty="0" smtClean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  <a:ea typeface="微軟正黑體" panose="020B0604030504040204" pitchFamily="34" charset="-120"/>
              </a:endParaRPr>
            </a:p>
            <a:p>
              <a:pPr marL="514350" indent="-514350">
                <a:buFont typeface="Calibri" panose="020F0502020204030204" pitchFamily="34" charset="0"/>
                <a:buAutoNum type="arabicPeriod"/>
              </a:pPr>
              <a:endParaRPr kumimoji="0" lang="zh-TW" altLang="en-US" sz="1800" dirty="0" smtClean="0">
                <a:solidFill>
                  <a:srgbClr val="FFFF00"/>
                </a:solidFill>
                <a:latin typeface="Bahnschrift SemiBold" panose="020B0502040204020203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908050"/>
              <a:ext cx="4535487" cy="5634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5"/>
            <p:cNvSpPr txBox="1">
              <a:spLocks noChangeArrowheads="1"/>
            </p:cNvSpPr>
            <p:nvPr/>
          </p:nvSpPr>
          <p:spPr bwMode="auto">
            <a:xfrm>
              <a:off x="539750" y="908050"/>
              <a:ext cx="2873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1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2916238" y="908050"/>
              <a:ext cx="2873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2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539750" y="1743075"/>
              <a:ext cx="2873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3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2" name="TextBox 9"/>
            <p:cNvSpPr txBox="1">
              <a:spLocks noChangeArrowheads="1"/>
            </p:cNvSpPr>
            <p:nvPr/>
          </p:nvSpPr>
          <p:spPr bwMode="auto">
            <a:xfrm>
              <a:off x="4500563" y="2679700"/>
              <a:ext cx="2873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4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3" name="TextBox 10"/>
            <p:cNvSpPr txBox="1">
              <a:spLocks noChangeArrowheads="1"/>
            </p:cNvSpPr>
            <p:nvPr/>
          </p:nvSpPr>
          <p:spPr bwMode="auto">
            <a:xfrm>
              <a:off x="539750" y="5343525"/>
              <a:ext cx="2873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5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>
              <a:off x="2411413" y="5703888"/>
              <a:ext cx="2889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6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5" name="TextBox 12"/>
            <p:cNvSpPr txBox="1">
              <a:spLocks noChangeArrowheads="1"/>
            </p:cNvSpPr>
            <p:nvPr/>
          </p:nvSpPr>
          <p:spPr bwMode="auto">
            <a:xfrm>
              <a:off x="1187450" y="4292600"/>
              <a:ext cx="2889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7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6" name="TextBox 14"/>
            <p:cNvSpPr txBox="1">
              <a:spLocks noChangeArrowheads="1"/>
            </p:cNvSpPr>
            <p:nvPr/>
          </p:nvSpPr>
          <p:spPr bwMode="auto">
            <a:xfrm>
              <a:off x="2411413" y="3327400"/>
              <a:ext cx="2889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8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0" y="4471607"/>
              <a:ext cx="2676525" cy="20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6"/>
            <p:cNvSpPr txBox="1">
              <a:spLocks noChangeArrowheads="1"/>
            </p:cNvSpPr>
            <p:nvPr/>
          </p:nvSpPr>
          <p:spPr bwMode="auto">
            <a:xfrm>
              <a:off x="5435600" y="4508500"/>
              <a:ext cx="2889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9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9" name="TextBox 17"/>
            <p:cNvSpPr txBox="1">
              <a:spLocks noChangeArrowheads="1"/>
            </p:cNvSpPr>
            <p:nvPr/>
          </p:nvSpPr>
          <p:spPr bwMode="auto">
            <a:xfrm>
              <a:off x="7510463" y="5343525"/>
              <a:ext cx="5175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2400" b="1" i="1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10</a:t>
              </a:r>
              <a:endParaRPr kumimoji="0" lang="zh-TW" altLang="en-US" sz="2400" b="1" i="1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21" name="標題 1"/>
          <p:cNvSpPr>
            <a:spLocks noGrp="1"/>
          </p:cNvSpPr>
          <p:nvPr>
            <p:ph type="title"/>
          </p:nvPr>
        </p:nvSpPr>
        <p:spPr>
          <a:xfrm>
            <a:off x="1052145" y="231483"/>
            <a:ext cx="3812463" cy="622177"/>
          </a:xfrm>
        </p:spPr>
        <p:txBody>
          <a:bodyPr/>
          <a:lstStyle/>
          <a:p>
            <a:r>
              <a:rPr lang="zh-TW" altLang="en-US" u="sng" dirty="0" smtClean="0"/>
              <a:t>機台主體外觀</a:t>
            </a:r>
            <a:endParaRPr lang="zh-TW" altLang="en-US" u="sng" dirty="0"/>
          </a:p>
        </p:txBody>
      </p:sp>
    </p:spTree>
    <p:extLst>
      <p:ext uri="{BB962C8B-B14F-4D97-AF65-F5344CB8AC3E}">
        <p14:creationId xmlns:p14="http://schemas.microsoft.com/office/powerpoint/2010/main" val="30710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11"/>
          <a:stretch/>
        </p:blipFill>
        <p:spPr bwMode="auto">
          <a:xfrm>
            <a:off x="4288202" y="746298"/>
            <a:ext cx="2871026" cy="564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92"/>
          <a:stretch/>
        </p:blipFill>
        <p:spPr bwMode="auto">
          <a:xfrm>
            <a:off x="7759445" y="780520"/>
            <a:ext cx="3027997" cy="561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橢圓 5"/>
          <p:cNvSpPr/>
          <p:nvPr/>
        </p:nvSpPr>
        <p:spPr>
          <a:xfrm>
            <a:off x="5165931" y="389682"/>
            <a:ext cx="1115568" cy="7132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/>
              <a:t>LP</a:t>
            </a:r>
            <a:endParaRPr lang="zh-TW" altLang="en-US" sz="3600" b="1" dirty="0"/>
          </a:p>
        </p:txBody>
      </p:sp>
      <p:sp>
        <p:nvSpPr>
          <p:cNvPr id="7" name="橢圓 6"/>
          <p:cNvSpPr/>
          <p:nvPr/>
        </p:nvSpPr>
        <p:spPr>
          <a:xfrm>
            <a:off x="8715659" y="389682"/>
            <a:ext cx="1115568" cy="7132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A</a:t>
            </a:r>
            <a:r>
              <a:rPr lang="en-US" altLang="zh-TW" sz="3600" b="1" dirty="0" smtClean="0"/>
              <a:t>P</a:t>
            </a:r>
            <a:endParaRPr lang="zh-TW" altLang="en-US" sz="36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877824" y="1408176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LP</a:t>
            </a:r>
            <a:r>
              <a:rPr lang="zh-TW" altLang="en-US" sz="2800" dirty="0" smtClean="0"/>
              <a:t>、</a:t>
            </a:r>
            <a:r>
              <a:rPr lang="en-US" altLang="zh-TW" sz="2800" dirty="0" smtClean="0"/>
              <a:t>AP</a:t>
            </a:r>
            <a:r>
              <a:rPr lang="zh-TW" altLang="en-US" sz="2800" dirty="0" smtClean="0"/>
              <a:t>機台正面</a:t>
            </a:r>
            <a:endParaRPr lang="en-US" altLang="zh-TW" sz="2800" dirty="0" smtClean="0"/>
          </a:p>
          <a:p>
            <a:r>
              <a:rPr lang="zh-TW" altLang="en-US" sz="2800" dirty="0" smtClean="0"/>
              <a:t>主要差異</a:t>
            </a:r>
            <a:endParaRPr lang="en-US" altLang="zh-TW" sz="2800" dirty="0" smtClean="0"/>
          </a:p>
          <a:p>
            <a:r>
              <a:rPr lang="en-US" altLang="zh-TW" sz="2800" dirty="0" smtClean="0"/>
              <a:t>1.M3200(LP)</a:t>
            </a:r>
          </a:p>
          <a:p>
            <a:r>
              <a:rPr lang="zh-TW" altLang="en-US" sz="2800" dirty="0"/>
              <a:t> 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M3100(AP)</a:t>
            </a:r>
          </a:p>
          <a:p>
            <a:r>
              <a:rPr lang="en-US" altLang="zh-TW" sz="2800" dirty="0" smtClean="0"/>
              <a:t>2.FLOW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CHART</a:t>
            </a:r>
            <a:endParaRPr lang="zh-TW" altLang="en-US" sz="2800" dirty="0"/>
          </a:p>
        </p:txBody>
      </p:sp>
      <p:pic>
        <p:nvPicPr>
          <p:cNvPr id="10" name="圖片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872" y="1263705"/>
            <a:ext cx="2313187" cy="165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293" y="1257259"/>
            <a:ext cx="2310814" cy="165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48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9" y="1509172"/>
            <a:ext cx="3041650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群組 17"/>
          <p:cNvGrpSpPr/>
          <p:nvPr/>
        </p:nvGrpSpPr>
        <p:grpSpPr>
          <a:xfrm>
            <a:off x="3857625" y="999821"/>
            <a:ext cx="8334375" cy="2886075"/>
            <a:chOff x="4234688" y="1382332"/>
            <a:chExt cx="8334375" cy="2886075"/>
          </a:xfrm>
        </p:grpSpPr>
        <p:pic>
          <p:nvPicPr>
            <p:cNvPr id="5" name="圖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201" y="1895094"/>
              <a:ext cx="1978025" cy="148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圖片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4763" y="1850644"/>
              <a:ext cx="1566863" cy="208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圖片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563" y="1850644"/>
              <a:ext cx="1566863" cy="208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內容版面配置區 2"/>
            <p:cNvSpPr txBox="1">
              <a:spLocks/>
            </p:cNvSpPr>
            <p:nvPr/>
          </p:nvSpPr>
          <p:spPr bwMode="auto">
            <a:xfrm>
              <a:off x="4958588" y="3904869"/>
              <a:ext cx="404813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LP</a:t>
              </a:r>
            </a:p>
          </p:txBody>
        </p:sp>
        <p:sp>
          <p:nvSpPr>
            <p:cNvPr id="9" name="內容版面配置區 2"/>
            <p:cNvSpPr txBox="1">
              <a:spLocks/>
            </p:cNvSpPr>
            <p:nvPr/>
          </p:nvSpPr>
          <p:spPr bwMode="auto">
            <a:xfrm>
              <a:off x="6793738" y="3892169"/>
              <a:ext cx="403225" cy="24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</a:p>
          </p:txBody>
        </p:sp>
        <p:sp>
          <p:nvSpPr>
            <p:cNvPr id="10" name="矩形: 圓角 1"/>
            <p:cNvSpPr/>
            <p:nvPr/>
          </p:nvSpPr>
          <p:spPr>
            <a:xfrm>
              <a:off x="4234688" y="1676019"/>
              <a:ext cx="3582988" cy="2592388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1" name="內容版面配置區 2"/>
            <p:cNvSpPr txBox="1">
              <a:spLocks/>
            </p:cNvSpPr>
            <p:nvPr/>
          </p:nvSpPr>
          <p:spPr bwMode="auto">
            <a:xfrm>
              <a:off x="8535226" y="1382332"/>
              <a:ext cx="208915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Model 340</a:t>
              </a:r>
              <a:r>
                <a:rPr kumimoji="0"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LP</a:t>
              </a:r>
              <a:r>
                <a:rPr kumimoji="0"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kumimoji="0"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r>
                <a:rPr kumimoji="0"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差異</a:t>
              </a:r>
              <a:endParaRPr kumimoji="0"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2" name="圖片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4251" y="1877632"/>
              <a:ext cx="1979612" cy="148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內容版面配置區 2"/>
            <p:cNvSpPr txBox="1">
              <a:spLocks/>
            </p:cNvSpPr>
            <p:nvPr/>
          </p:nvSpPr>
          <p:spPr bwMode="auto">
            <a:xfrm>
              <a:off x="9157526" y="3361944"/>
              <a:ext cx="371475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LP </a:t>
              </a:r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 bwMode="auto">
            <a:xfrm>
              <a:off x="11313351" y="3373057"/>
              <a:ext cx="420687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</a:p>
          </p:txBody>
        </p:sp>
        <p:sp>
          <p:nvSpPr>
            <p:cNvPr id="15" name="矩形: 圓角 24"/>
            <p:cNvSpPr/>
            <p:nvPr/>
          </p:nvSpPr>
          <p:spPr>
            <a:xfrm>
              <a:off x="8247888" y="1676019"/>
              <a:ext cx="4321175" cy="2087563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6" name="內容版面配置區 2"/>
            <p:cNvSpPr txBox="1">
              <a:spLocks/>
            </p:cNvSpPr>
            <p:nvPr/>
          </p:nvSpPr>
          <p:spPr bwMode="auto">
            <a:xfrm>
              <a:off x="4317238" y="1382332"/>
              <a:ext cx="1903413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標楷體" panose="03000509000000000000" pitchFamily="65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Utility</a:t>
              </a:r>
              <a:r>
                <a:rPr kumimoji="0"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box LP</a:t>
              </a:r>
              <a:r>
                <a:rPr kumimoji="0"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kumimoji="0"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r>
                <a:rPr kumimoji="0"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差異</a:t>
              </a:r>
              <a:endParaRPr kumimoji="0"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1304671" y="676656"/>
            <a:ext cx="2042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機台背面</a:t>
            </a:r>
            <a:endParaRPr lang="zh-TW" altLang="en-US" sz="3600" dirty="0"/>
          </a:p>
        </p:txBody>
      </p:sp>
      <p:pic>
        <p:nvPicPr>
          <p:cNvPr id="20" name="圖片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t="3999" r="9300" b="-2206"/>
          <a:stretch>
            <a:fillRect/>
          </a:stretch>
        </p:blipFill>
        <p:spPr bwMode="auto">
          <a:xfrm>
            <a:off x="7977188" y="4077182"/>
            <a:ext cx="3066987" cy="264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8039037" y="6201496"/>
            <a:ext cx="110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M120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6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voton" id="{197CB1B1-6B47-4B89-86E8-D8FE51B58931}" vid="{6844F02B-1103-490D-A483-7FA56575D7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0327DA8-4626-4FD1-84E8-AAFC5904EA1E}"/>
</file>

<file path=customXml/itemProps2.xml><?xml version="1.0" encoding="utf-8"?>
<ds:datastoreItem xmlns:ds="http://schemas.openxmlformats.org/officeDocument/2006/customXml" ds:itemID="{FB5F0841-4E0C-4250-A472-4DB727BF10D3}"/>
</file>

<file path=customXml/itemProps3.xml><?xml version="1.0" encoding="utf-8"?>
<ds:datastoreItem xmlns:ds="http://schemas.openxmlformats.org/officeDocument/2006/customXml" ds:itemID="{AC335A36-2304-4E1B-9F29-7FF1259EA866}"/>
</file>

<file path=docProps/app.xml><?xml version="1.0" encoding="utf-8"?>
<Properties xmlns="http://schemas.openxmlformats.org/officeDocument/2006/extended-properties" xmlns:vt="http://schemas.openxmlformats.org/officeDocument/2006/docPropsVTypes">
  <Template>Nuvoton</Template>
  <TotalTime>23966</TotalTime>
  <Words>1022</Words>
  <Application>Microsoft Office PowerPoint</Application>
  <PresentationFormat>寬螢幕</PresentationFormat>
  <Paragraphs>261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9" baseType="lpstr">
      <vt:lpstr>CFShouSung</vt:lpstr>
      <vt:lpstr>Franklin Gothic Book</vt:lpstr>
      <vt:lpstr>MS PGothic</vt:lpstr>
      <vt:lpstr>Perpetua</vt:lpstr>
      <vt:lpstr>細明體</vt:lpstr>
      <vt:lpstr>微軟正黑體</vt:lpstr>
      <vt:lpstr>新細明體</vt:lpstr>
      <vt:lpstr>Arial</vt:lpstr>
      <vt:lpstr>Bahnschrift</vt:lpstr>
      <vt:lpstr>Bahnschrift Condensed</vt:lpstr>
      <vt:lpstr>Bahnschrift Light</vt:lpstr>
      <vt:lpstr>Bahnschrift SemiBold</vt:lpstr>
      <vt:lpstr>Calibri</vt:lpstr>
      <vt:lpstr>Times New Roman</vt:lpstr>
      <vt:lpstr>Wingdings</vt:lpstr>
      <vt:lpstr>Wingdings 2</vt:lpstr>
      <vt:lpstr>Nuvoton</vt:lpstr>
      <vt:lpstr>新人週報</vt:lpstr>
      <vt:lpstr>FURNACE &amp; RTP架構</vt:lpstr>
      <vt:lpstr>PowerPoint 簡報</vt:lpstr>
      <vt:lpstr>PowerPoint 簡報</vt:lpstr>
      <vt:lpstr>PowerPoint 簡報</vt:lpstr>
      <vt:lpstr>機台製程配置</vt:lpstr>
      <vt:lpstr>機台主體外觀</vt:lpstr>
      <vt:lpstr>PowerPoint 簡報</vt:lpstr>
      <vt:lpstr>PowerPoint 簡報</vt:lpstr>
      <vt:lpstr>PowerPoint 簡報</vt:lpstr>
      <vt:lpstr>機台主體架構</vt:lpstr>
      <vt:lpstr>MAIN SYSTEM M3100/M3200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WAN HAO</dc:creator>
  <cp:lastModifiedBy>S220 THChiu</cp:lastModifiedBy>
  <cp:revision>172</cp:revision>
  <dcterms:created xsi:type="dcterms:W3CDTF">2022-05-23T14:52:50Z</dcterms:created>
  <dcterms:modified xsi:type="dcterms:W3CDTF">2022-08-17T05:59:00Z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lpwstr>39900.0000000000</vt:lpwstr>
  </property>
</Properties>
</file>